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embeddedFontLst>
    <p:embeddedFont>
      <p:font typeface="Hanken Grotesk"/>
      <p:regular r:id="rId20"/>
      <p:bold r:id="rId21"/>
      <p:italic r:id="rId22"/>
      <p:boldItalic r:id="rId23"/>
    </p:embeddedFont>
    <p:embeddedFont>
      <p:font typeface="Hanken Grotesk SemiBold"/>
      <p:regular r:id="rId24"/>
      <p:bold r:id="rId25"/>
      <p:italic r:id="rId26"/>
      <p:boldItalic r:id="rId27"/>
    </p:embeddedFont>
    <p:embeddedFont>
      <p:font typeface="Inter"/>
      <p:regular r:id="rId28"/>
      <p:bold r:id="rId29"/>
    </p:embeddedFont>
    <p:embeddedFont>
      <p:font typeface="Helvetica Neue"/>
      <p:regular r:id="rId30"/>
      <p:bold r:id="rId31"/>
      <p:italic r:id="rId32"/>
      <p:boldItalic r:id="rId33"/>
    </p:embeddedFont>
    <p:embeddedFont>
      <p:font typeface="Inter Medium"/>
      <p:regular r:id="rId34"/>
      <p:bold r:id="rId35"/>
    </p:embeddedFont>
    <p:embeddedFont>
      <p:font typeface="DM Serif Display"/>
      <p:regular r:id="rId36"/>
      <p:italic r:id="rId37"/>
    </p:embeddedFont>
    <p:embeddedFont>
      <p:font typeface="DM Mono"/>
      <p:regular r:id="rId38"/>
      <p:italic r:id="rId39"/>
    </p:embeddedFont>
    <p:embeddedFont>
      <p:font typeface="Inter Black"/>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lack-bold.fntdata"/><Relationship Id="rId20" Type="http://schemas.openxmlformats.org/officeDocument/2006/relationships/font" Target="fonts/HankenGrotesk-regular.fntdata"/><Relationship Id="rId22" Type="http://schemas.openxmlformats.org/officeDocument/2006/relationships/font" Target="fonts/HankenGrotesk-italic.fntdata"/><Relationship Id="rId21" Type="http://schemas.openxmlformats.org/officeDocument/2006/relationships/font" Target="fonts/HankenGrotesk-bold.fntdata"/><Relationship Id="rId24" Type="http://schemas.openxmlformats.org/officeDocument/2006/relationships/font" Target="fonts/HankenGroteskSemiBold-regular.fntdata"/><Relationship Id="rId23" Type="http://schemas.openxmlformats.org/officeDocument/2006/relationships/font" Target="fonts/HankenGrotes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HankenGroteskSemiBold-italic.fntdata"/><Relationship Id="rId25" Type="http://schemas.openxmlformats.org/officeDocument/2006/relationships/font" Target="fonts/HankenGroteskSemiBold-bold.fntdata"/><Relationship Id="rId28" Type="http://schemas.openxmlformats.org/officeDocument/2006/relationships/font" Target="fonts/Inter-regular.fntdata"/><Relationship Id="rId27" Type="http://schemas.openxmlformats.org/officeDocument/2006/relationships/font" Target="fonts/HankenGroteskSemiBold-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Inter-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4.xml"/><Relationship Id="rId33" Type="http://schemas.openxmlformats.org/officeDocument/2006/relationships/font" Target="fonts/HelveticaNeue-boldItalic.fntdata"/><Relationship Id="rId10" Type="http://schemas.openxmlformats.org/officeDocument/2006/relationships/slide" Target="slides/slide3.xml"/><Relationship Id="rId32" Type="http://schemas.openxmlformats.org/officeDocument/2006/relationships/font" Target="fonts/HelveticaNeue-italic.fntdata"/><Relationship Id="rId13" Type="http://schemas.openxmlformats.org/officeDocument/2006/relationships/slide" Target="slides/slide6.xml"/><Relationship Id="rId35" Type="http://schemas.openxmlformats.org/officeDocument/2006/relationships/font" Target="fonts/InterMedium-bold.fntdata"/><Relationship Id="rId12" Type="http://schemas.openxmlformats.org/officeDocument/2006/relationships/slide" Target="slides/slide5.xml"/><Relationship Id="rId34" Type="http://schemas.openxmlformats.org/officeDocument/2006/relationships/font" Target="fonts/InterMedium-regular.fntdata"/><Relationship Id="rId15" Type="http://schemas.openxmlformats.org/officeDocument/2006/relationships/slide" Target="slides/slide8.xml"/><Relationship Id="rId37" Type="http://schemas.openxmlformats.org/officeDocument/2006/relationships/font" Target="fonts/DMSerifDisplay-italic.fntdata"/><Relationship Id="rId14" Type="http://schemas.openxmlformats.org/officeDocument/2006/relationships/slide" Target="slides/slide7.xml"/><Relationship Id="rId36" Type="http://schemas.openxmlformats.org/officeDocument/2006/relationships/font" Target="fonts/DMSerifDisplay-regular.fntdata"/><Relationship Id="rId17" Type="http://schemas.openxmlformats.org/officeDocument/2006/relationships/slide" Target="slides/slide10.xml"/><Relationship Id="rId39" Type="http://schemas.openxmlformats.org/officeDocument/2006/relationships/font" Target="fonts/DMMono-italic.fntdata"/><Relationship Id="rId16" Type="http://schemas.openxmlformats.org/officeDocument/2006/relationships/slide" Target="slides/slide9.xml"/><Relationship Id="rId38" Type="http://schemas.openxmlformats.org/officeDocument/2006/relationships/font" Target="fonts/DMMono-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SLIDES_API3555546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SLIDES_API3555546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SLIDES_API355554622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SLIDES_API355554622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SLIDES_API355554622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SLIDES_API355554622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SLIDES_API355554622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SLIDES_API355554622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SLIDES_API35555462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SLIDES_API35555462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SLIDES_API355554622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SLIDES_API35555462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SLIDES_API35555462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SLIDES_API35555462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SLIDES_API355554622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SLIDES_API355554622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SLIDES_API355554622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SLIDES_API355554622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SLIDES_API355554622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SLIDES_API355554622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SLIDES_API355554622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SLIDES_API355554622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SLIDES_API355554622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SLIDES_API355554622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1029150" y="1563750"/>
            <a:ext cx="5715000" cy="2016000"/>
          </a:xfrm>
          <a:prstGeom prst="rect">
            <a:avLst/>
          </a:prstGeom>
        </p:spPr>
        <p:txBody>
          <a:bodyPr anchorCtr="0" anchor="ctr" bIns="91425" lIns="91425" spcFirstLastPara="1" rIns="91425" wrap="square" tIns="91425">
            <a:normAutofit/>
          </a:bodyPr>
          <a:lstStyle>
            <a:lvl1pPr lvl="0">
              <a:spcBef>
                <a:spcPts val="0"/>
              </a:spcBef>
              <a:spcAft>
                <a:spcPts val="0"/>
              </a:spcAft>
              <a:buSzPts val="4000"/>
              <a:buFont typeface="Hanken Grotesk"/>
              <a:buNone/>
              <a:defRPr b="1" sz="4000">
                <a:latin typeface="Hanken Grotesk"/>
                <a:ea typeface="Hanken Grotesk"/>
                <a:cs typeface="Hanken Grotesk"/>
                <a:sym typeface="Hanken Grotesk"/>
              </a:defRPr>
            </a:lvl1pPr>
            <a:lvl2pPr lvl="1" algn="ctr">
              <a:spcBef>
                <a:spcPts val="0"/>
              </a:spcBef>
              <a:spcAft>
                <a:spcPts val="0"/>
              </a:spcAft>
              <a:buSzPts val="4000"/>
              <a:buFont typeface="Hanken Grotesk"/>
              <a:buNone/>
              <a:defRPr b="1" sz="4000">
                <a:latin typeface="Hanken Grotesk"/>
                <a:ea typeface="Hanken Grotesk"/>
                <a:cs typeface="Hanken Grotesk"/>
                <a:sym typeface="Hanken Grotesk"/>
              </a:defRPr>
            </a:lvl2pPr>
            <a:lvl3pPr lvl="2" algn="ctr">
              <a:spcBef>
                <a:spcPts val="0"/>
              </a:spcBef>
              <a:spcAft>
                <a:spcPts val="0"/>
              </a:spcAft>
              <a:buSzPts val="4000"/>
              <a:buFont typeface="Hanken Grotesk"/>
              <a:buNone/>
              <a:defRPr b="1" sz="4000">
                <a:latin typeface="Hanken Grotesk"/>
                <a:ea typeface="Hanken Grotesk"/>
                <a:cs typeface="Hanken Grotesk"/>
                <a:sym typeface="Hanken Grotesk"/>
              </a:defRPr>
            </a:lvl3pPr>
            <a:lvl4pPr lvl="3" algn="ctr">
              <a:spcBef>
                <a:spcPts val="0"/>
              </a:spcBef>
              <a:spcAft>
                <a:spcPts val="0"/>
              </a:spcAft>
              <a:buSzPts val="4000"/>
              <a:buFont typeface="Hanken Grotesk"/>
              <a:buNone/>
              <a:defRPr b="1" sz="4000">
                <a:latin typeface="Hanken Grotesk"/>
                <a:ea typeface="Hanken Grotesk"/>
                <a:cs typeface="Hanken Grotesk"/>
                <a:sym typeface="Hanken Grotesk"/>
              </a:defRPr>
            </a:lvl4pPr>
            <a:lvl5pPr lvl="4" algn="ctr">
              <a:spcBef>
                <a:spcPts val="0"/>
              </a:spcBef>
              <a:spcAft>
                <a:spcPts val="0"/>
              </a:spcAft>
              <a:buSzPts val="4000"/>
              <a:buFont typeface="Hanken Grotesk"/>
              <a:buNone/>
              <a:defRPr b="1" sz="4000">
                <a:latin typeface="Hanken Grotesk"/>
                <a:ea typeface="Hanken Grotesk"/>
                <a:cs typeface="Hanken Grotesk"/>
                <a:sym typeface="Hanken Grotesk"/>
              </a:defRPr>
            </a:lvl5pPr>
            <a:lvl6pPr lvl="5" algn="ctr">
              <a:spcBef>
                <a:spcPts val="0"/>
              </a:spcBef>
              <a:spcAft>
                <a:spcPts val="0"/>
              </a:spcAft>
              <a:buSzPts val="4000"/>
              <a:buFont typeface="Hanken Grotesk"/>
              <a:buNone/>
              <a:defRPr b="1" sz="4000">
                <a:latin typeface="Hanken Grotesk"/>
                <a:ea typeface="Hanken Grotesk"/>
                <a:cs typeface="Hanken Grotesk"/>
                <a:sym typeface="Hanken Grotesk"/>
              </a:defRPr>
            </a:lvl6pPr>
            <a:lvl7pPr lvl="6" algn="ctr">
              <a:spcBef>
                <a:spcPts val="0"/>
              </a:spcBef>
              <a:spcAft>
                <a:spcPts val="0"/>
              </a:spcAft>
              <a:buSzPts val="4000"/>
              <a:buFont typeface="Hanken Grotesk"/>
              <a:buNone/>
              <a:defRPr b="1" sz="4000">
                <a:latin typeface="Hanken Grotesk"/>
                <a:ea typeface="Hanken Grotesk"/>
                <a:cs typeface="Hanken Grotesk"/>
                <a:sym typeface="Hanken Grotesk"/>
              </a:defRPr>
            </a:lvl7pPr>
            <a:lvl8pPr lvl="7" algn="ctr">
              <a:spcBef>
                <a:spcPts val="0"/>
              </a:spcBef>
              <a:spcAft>
                <a:spcPts val="0"/>
              </a:spcAft>
              <a:buSzPts val="4000"/>
              <a:buFont typeface="Hanken Grotesk"/>
              <a:buNone/>
              <a:defRPr b="1" sz="4000">
                <a:latin typeface="Hanken Grotesk"/>
                <a:ea typeface="Hanken Grotesk"/>
                <a:cs typeface="Hanken Grotesk"/>
                <a:sym typeface="Hanken Grotesk"/>
              </a:defRPr>
            </a:lvl8pPr>
            <a:lvl9pPr lvl="8" algn="ctr">
              <a:spcBef>
                <a:spcPts val="0"/>
              </a:spcBef>
              <a:spcAft>
                <a:spcPts val="0"/>
              </a:spcAft>
              <a:buSzPts val="4000"/>
              <a:buFont typeface="Hanken Grotesk"/>
              <a:buNone/>
              <a:defRPr b="1" sz="4000">
                <a:latin typeface="Hanken Grotesk"/>
                <a:ea typeface="Hanken Grotesk"/>
                <a:cs typeface="Hanken Grotesk"/>
                <a:sym typeface="Hanken Grotesk"/>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E46962"/>
          </p15:clr>
        </p15:guide>
        <p15:guide id="2" pos="432">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57" name="Shape 57"/>
        <p:cNvGrpSpPr/>
        <p:nvPr/>
      </p:nvGrpSpPr>
      <p:grpSpPr>
        <a:xfrm>
          <a:off x="0" y="0"/>
          <a:ext cx="0" cy="0"/>
          <a:chOff x="0" y="0"/>
          <a:chExt cx="0" cy="0"/>
        </a:xfrm>
      </p:grpSpPr>
      <p:sp>
        <p:nvSpPr>
          <p:cNvPr id="58" name="Google Shape;58;p1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59" name="Google Shape;59;p15"/>
          <p:cNvSpPr txBox="1"/>
          <p:nvPr>
            <p:ph idx="1" type="body"/>
          </p:nvPr>
        </p:nvSpPr>
        <p:spPr>
          <a:xfrm>
            <a:off x="457200" y="1140000"/>
            <a:ext cx="41148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
    <p:spTree>
      <p:nvGrpSpPr>
        <p:cNvPr id="60" name="Shape 60"/>
        <p:cNvGrpSpPr/>
        <p:nvPr/>
      </p:nvGrpSpPr>
      <p:grpSpPr>
        <a:xfrm>
          <a:off x="0" y="0"/>
          <a:ext cx="0" cy="0"/>
          <a:chOff x="0" y="0"/>
          <a:chExt cx="0" cy="0"/>
        </a:xfrm>
      </p:grpSpPr>
      <p:sp>
        <p:nvSpPr>
          <p:cNvPr id="61" name="Google Shape;61;p1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2" name="Google Shape;62;p16"/>
          <p:cNvSpPr txBox="1"/>
          <p:nvPr>
            <p:ph idx="1" type="subTitle"/>
          </p:nvPr>
        </p:nvSpPr>
        <p:spPr>
          <a:xfrm>
            <a:off x="457200" y="1142050"/>
            <a:ext cx="5519400" cy="4416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63" name="Shape 63"/>
        <p:cNvGrpSpPr/>
        <p:nvPr/>
      </p:nvGrpSpPr>
      <p:grpSpPr>
        <a:xfrm>
          <a:off x="0" y="0"/>
          <a:ext cx="0" cy="0"/>
          <a:chOff x="0" y="0"/>
          <a:chExt cx="0" cy="0"/>
        </a:xfrm>
      </p:grpSpPr>
      <p:sp>
        <p:nvSpPr>
          <p:cNvPr id="64" name="Google Shape;64;p1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5" name="Google Shape;65;p17"/>
          <p:cNvSpPr txBox="1"/>
          <p:nvPr>
            <p:ph idx="1" type="body"/>
          </p:nvPr>
        </p:nvSpPr>
        <p:spPr>
          <a:xfrm>
            <a:off x="457200" y="1140000"/>
            <a:ext cx="82296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66" name="Shape 66"/>
        <p:cNvGrpSpPr/>
        <p:nvPr/>
      </p:nvGrpSpPr>
      <p:grpSpPr>
        <a:xfrm>
          <a:off x="0" y="0"/>
          <a:ext cx="0" cy="0"/>
          <a:chOff x="0" y="0"/>
          <a:chExt cx="0" cy="0"/>
        </a:xfrm>
      </p:grpSpPr>
      <p:sp>
        <p:nvSpPr>
          <p:cNvPr id="67" name="Google Shape;67;p18"/>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8" name="Google Shape;68;p18"/>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9" name="Google Shape;69;p1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70" name="Google Shape;70;p18"/>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71" name="Shape 71"/>
        <p:cNvGrpSpPr/>
        <p:nvPr/>
      </p:nvGrpSpPr>
      <p:grpSpPr>
        <a:xfrm>
          <a:off x="0" y="0"/>
          <a:ext cx="0" cy="0"/>
          <a:chOff x="0" y="0"/>
          <a:chExt cx="0" cy="0"/>
        </a:xfrm>
      </p:grpSpPr>
      <p:sp>
        <p:nvSpPr>
          <p:cNvPr id="72" name="Google Shape;72;p19"/>
          <p:cNvSpPr txBox="1"/>
          <p:nvPr>
            <p:ph idx="1" type="body"/>
          </p:nvPr>
        </p:nvSpPr>
        <p:spPr>
          <a:xfrm>
            <a:off x="457200" y="2361293"/>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73" name="Google Shape;73;p19"/>
          <p:cNvSpPr txBox="1"/>
          <p:nvPr>
            <p:ph idx="2" type="body"/>
          </p:nvPr>
        </p:nvSpPr>
        <p:spPr>
          <a:xfrm>
            <a:off x="457200" y="3582599"/>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74" name="Google Shape;74;p19"/>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75" name="Google Shape;75;p19"/>
          <p:cNvSpPr txBox="1"/>
          <p:nvPr>
            <p:ph idx="3" type="body"/>
          </p:nvPr>
        </p:nvSpPr>
        <p:spPr>
          <a:xfrm>
            <a:off x="457200" y="1140000"/>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76" name="Shape 76"/>
        <p:cNvGrpSpPr/>
        <p:nvPr/>
      </p:nvGrpSpPr>
      <p:grpSpPr>
        <a:xfrm>
          <a:off x="0" y="0"/>
          <a:ext cx="0" cy="0"/>
          <a:chOff x="0" y="0"/>
          <a:chExt cx="0" cy="0"/>
        </a:xfrm>
      </p:grpSpPr>
      <p:sp>
        <p:nvSpPr>
          <p:cNvPr id="77" name="Google Shape;77;p20"/>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78" name="Google Shape;78;p20"/>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79" name="Google Shape;79;p20"/>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80" name="Google Shape;80;p20"/>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1" name="Google Shape;81;p20"/>
          <p:cNvSpPr/>
          <p:nvPr/>
        </p:nvSpPr>
        <p:spPr>
          <a:xfrm>
            <a:off x="734713" y="1452100"/>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1</a:t>
            </a:r>
            <a:endParaRPr b="1" sz="1800">
              <a:solidFill>
                <a:schemeClr val="accent1"/>
              </a:solidFill>
              <a:latin typeface="Hanken Grotesk"/>
              <a:ea typeface="Hanken Grotesk"/>
              <a:cs typeface="Hanken Grotesk"/>
              <a:sym typeface="Hanken Grotesk"/>
            </a:endParaRPr>
          </a:p>
        </p:txBody>
      </p:sp>
      <p:sp>
        <p:nvSpPr>
          <p:cNvPr id="82" name="Google Shape;82;p20"/>
          <p:cNvSpPr/>
          <p:nvPr/>
        </p:nvSpPr>
        <p:spPr>
          <a:xfrm>
            <a:off x="734700" y="2673413"/>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2</a:t>
            </a:r>
            <a:endParaRPr b="1" sz="1800">
              <a:solidFill>
                <a:schemeClr val="accent1"/>
              </a:solidFill>
              <a:latin typeface="Hanken Grotesk"/>
              <a:ea typeface="Hanken Grotesk"/>
              <a:cs typeface="Hanken Grotesk"/>
              <a:sym typeface="Hanken Grotesk"/>
            </a:endParaRPr>
          </a:p>
        </p:txBody>
      </p:sp>
      <p:sp>
        <p:nvSpPr>
          <p:cNvPr id="83" name="Google Shape;83;p20"/>
          <p:cNvSpPr/>
          <p:nvPr/>
        </p:nvSpPr>
        <p:spPr>
          <a:xfrm>
            <a:off x="734725" y="3894738"/>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3</a:t>
            </a:r>
            <a:endParaRPr b="1" sz="1800">
              <a:solidFill>
                <a:schemeClr val="accent1"/>
              </a:solidFill>
              <a:latin typeface="Hanken Grotesk"/>
              <a:ea typeface="Hanken Grotesk"/>
              <a:cs typeface="Hanken Grotesk"/>
              <a:sym typeface="Hanken Grotesk"/>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84" name="Shape 84"/>
        <p:cNvGrpSpPr/>
        <p:nvPr/>
      </p:nvGrpSpPr>
      <p:grpSpPr>
        <a:xfrm>
          <a:off x="0" y="0"/>
          <a:ext cx="0" cy="0"/>
          <a:chOff x="0" y="0"/>
          <a:chExt cx="0" cy="0"/>
        </a:xfrm>
      </p:grpSpPr>
      <p:sp>
        <p:nvSpPr>
          <p:cNvPr id="85" name="Google Shape;85;p21"/>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6" name="Google Shape;86;p21"/>
          <p:cNvSpPr txBox="1"/>
          <p:nvPr>
            <p:ph idx="2" type="body"/>
          </p:nvPr>
        </p:nvSpPr>
        <p:spPr>
          <a:xfrm>
            <a:off x="32370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7" name="Google Shape;87;p21"/>
          <p:cNvSpPr txBox="1"/>
          <p:nvPr>
            <p:ph idx="3" type="body"/>
          </p:nvPr>
        </p:nvSpPr>
        <p:spPr>
          <a:xfrm>
            <a:off x="60168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8" name="Google Shape;88;p21"/>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cxnSp>
        <p:nvCxnSpPr>
          <p:cNvPr id="89" name="Google Shape;89;p21"/>
          <p:cNvCxnSpPr/>
          <p:nvPr/>
        </p:nvCxnSpPr>
        <p:spPr>
          <a:xfrm>
            <a:off x="4572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90" name="Google Shape;90;p21"/>
          <p:cNvCxnSpPr/>
          <p:nvPr/>
        </p:nvCxnSpPr>
        <p:spPr>
          <a:xfrm>
            <a:off x="32370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91" name="Google Shape;91;p21"/>
          <p:cNvCxnSpPr/>
          <p:nvPr/>
        </p:nvCxnSpPr>
        <p:spPr>
          <a:xfrm>
            <a:off x="6016800" y="1599075"/>
            <a:ext cx="0" cy="21999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bg>
      <p:bgPr>
        <a:solidFill>
          <a:schemeClr val="lt2"/>
        </a:solidFill>
      </p:bgPr>
    </p:bg>
    <p:spTree>
      <p:nvGrpSpPr>
        <p:cNvPr id="92" name="Shape 92"/>
        <p:cNvGrpSpPr/>
        <p:nvPr/>
      </p:nvGrpSpPr>
      <p:grpSpPr>
        <a:xfrm>
          <a:off x="0" y="0"/>
          <a:ext cx="0" cy="0"/>
          <a:chOff x="0" y="0"/>
          <a:chExt cx="0" cy="0"/>
        </a:xfrm>
      </p:grpSpPr>
      <p:sp>
        <p:nvSpPr>
          <p:cNvPr id="93" name="Google Shape;93;p22"/>
          <p:cNvSpPr txBox="1"/>
          <p:nvPr>
            <p:ph type="title"/>
          </p:nvPr>
        </p:nvSpPr>
        <p:spPr>
          <a:xfrm>
            <a:off x="457200" y="448056"/>
            <a:ext cx="8229600" cy="576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 name="Google Shape;94;p22"/>
          <p:cNvSpPr/>
          <p:nvPr/>
        </p:nvSpPr>
        <p:spPr>
          <a:xfrm>
            <a:off x="4572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95" name="Google Shape;95;p22"/>
          <p:cNvSpPr/>
          <p:nvPr/>
        </p:nvSpPr>
        <p:spPr>
          <a:xfrm>
            <a:off x="32370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96" name="Google Shape;96;p22"/>
          <p:cNvSpPr/>
          <p:nvPr/>
        </p:nvSpPr>
        <p:spPr>
          <a:xfrm>
            <a:off x="60168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97" name="Google Shape;97;p22"/>
          <p:cNvCxnSpPr/>
          <p:nvPr/>
        </p:nvCxnSpPr>
        <p:spPr>
          <a:xfrm flipH="1" rot="10800000">
            <a:off x="457200" y="4343400"/>
            <a:ext cx="2606100" cy="2100"/>
          </a:xfrm>
          <a:prstGeom prst="straightConnector1">
            <a:avLst/>
          </a:prstGeom>
          <a:noFill/>
          <a:ln cap="flat" cmpd="sng" w="38100">
            <a:solidFill>
              <a:schemeClr val="accent1"/>
            </a:solidFill>
            <a:prstDash val="solid"/>
            <a:round/>
            <a:headEnd len="med" w="med" type="none"/>
            <a:tailEnd len="med" w="med" type="none"/>
          </a:ln>
        </p:spPr>
      </p:cxnSp>
      <p:cxnSp>
        <p:nvCxnSpPr>
          <p:cNvPr id="98" name="Google Shape;98;p22"/>
          <p:cNvCxnSpPr/>
          <p:nvPr/>
        </p:nvCxnSpPr>
        <p:spPr>
          <a:xfrm flipH="1" rot="10800000">
            <a:off x="3237000" y="4343400"/>
            <a:ext cx="2606100" cy="2100"/>
          </a:xfrm>
          <a:prstGeom prst="straightConnector1">
            <a:avLst/>
          </a:prstGeom>
          <a:noFill/>
          <a:ln cap="flat" cmpd="sng" w="38100">
            <a:solidFill>
              <a:schemeClr val="accent3"/>
            </a:solidFill>
            <a:prstDash val="solid"/>
            <a:round/>
            <a:headEnd len="med" w="med" type="none"/>
            <a:tailEnd len="med" w="med" type="none"/>
          </a:ln>
        </p:spPr>
      </p:cxnSp>
      <p:cxnSp>
        <p:nvCxnSpPr>
          <p:cNvPr id="99" name="Google Shape;99;p22"/>
          <p:cNvCxnSpPr/>
          <p:nvPr/>
        </p:nvCxnSpPr>
        <p:spPr>
          <a:xfrm flipH="1" rot="10800000">
            <a:off x="6016800" y="4343400"/>
            <a:ext cx="2606100" cy="2100"/>
          </a:xfrm>
          <a:prstGeom prst="straightConnector1">
            <a:avLst/>
          </a:prstGeom>
          <a:noFill/>
          <a:ln cap="flat" cmpd="sng" w="38100">
            <a:solidFill>
              <a:schemeClr val="accent2"/>
            </a:solidFill>
            <a:prstDash val="solid"/>
            <a:round/>
            <a:headEnd len="med" w="med" type="none"/>
            <a:tailEnd len="med" w="med" type="none"/>
          </a:ln>
        </p:spPr>
      </p:cxnSp>
      <p:sp>
        <p:nvSpPr>
          <p:cNvPr id="100" name="Google Shape;100;p22"/>
          <p:cNvSpPr txBox="1"/>
          <p:nvPr>
            <p:ph idx="1" type="body"/>
          </p:nvPr>
        </p:nvSpPr>
        <p:spPr>
          <a:xfrm>
            <a:off x="4572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1" name="Google Shape;101;p22"/>
          <p:cNvSpPr txBox="1"/>
          <p:nvPr>
            <p:ph idx="2" type="body"/>
          </p:nvPr>
        </p:nvSpPr>
        <p:spPr>
          <a:xfrm>
            <a:off x="32370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2" name="Google Shape;102;p22"/>
          <p:cNvSpPr txBox="1"/>
          <p:nvPr>
            <p:ph idx="3" type="body"/>
          </p:nvPr>
        </p:nvSpPr>
        <p:spPr>
          <a:xfrm>
            <a:off x="6016800" y="1484573"/>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p:cSld name="CUSTOM_3_2_1_2">
    <p:spTree>
      <p:nvGrpSpPr>
        <p:cNvPr id="103" name="Shape 103"/>
        <p:cNvGrpSpPr/>
        <p:nvPr/>
      </p:nvGrpSpPr>
      <p:grpSpPr>
        <a:xfrm>
          <a:off x="0" y="0"/>
          <a:ext cx="0" cy="0"/>
          <a:chOff x="0" y="0"/>
          <a:chExt cx="0" cy="0"/>
        </a:xfrm>
      </p:grpSpPr>
      <p:sp>
        <p:nvSpPr>
          <p:cNvPr id="104" name="Google Shape;104;p23"/>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5" name="Google Shape;105;p23"/>
          <p:cNvSpPr txBox="1"/>
          <p:nvPr>
            <p:ph idx="2" type="body"/>
          </p:nvPr>
        </p:nvSpPr>
        <p:spPr>
          <a:xfrm>
            <a:off x="32370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6" name="Google Shape;106;p23"/>
          <p:cNvSpPr txBox="1"/>
          <p:nvPr>
            <p:ph idx="3" type="body"/>
          </p:nvPr>
        </p:nvSpPr>
        <p:spPr>
          <a:xfrm>
            <a:off x="60168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7" name="Google Shape;107;p2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1">
  <p:cSld name="CUSTOM_3_2_1_2_1">
    <p:spTree>
      <p:nvGrpSpPr>
        <p:cNvPr id="108" name="Shape 108"/>
        <p:cNvGrpSpPr/>
        <p:nvPr/>
      </p:nvGrpSpPr>
      <p:grpSpPr>
        <a:xfrm>
          <a:off x="0" y="0"/>
          <a:ext cx="0" cy="0"/>
          <a:chOff x="0" y="0"/>
          <a:chExt cx="0" cy="0"/>
        </a:xfrm>
      </p:grpSpPr>
      <p:sp>
        <p:nvSpPr>
          <p:cNvPr id="109" name="Google Shape;109;p24"/>
          <p:cNvSpPr txBox="1"/>
          <p:nvPr>
            <p:ph idx="1" type="subTitle"/>
          </p:nvPr>
        </p:nvSpPr>
        <p:spPr>
          <a:xfrm>
            <a:off x="3236988" y="1740525"/>
            <a:ext cx="2359800" cy="474600"/>
          </a:xfrm>
          <a:prstGeom prst="rect">
            <a:avLst/>
          </a:prstGeom>
          <a:noFill/>
        </p:spPr>
        <p:txBody>
          <a:bodyPr anchorCtr="0" anchor="ctr" bIns="91425" lIns="91425" spcFirstLastPara="1" rIns="91425" wrap="square" tIns="91425">
            <a:noAutofit/>
          </a:bodyPr>
          <a:lstStyle>
            <a:lvl1pPr lvl="0">
              <a:spcBef>
                <a:spcPts val="0"/>
              </a:spcBef>
              <a:spcAft>
                <a:spcPts val="0"/>
              </a:spcAft>
              <a:buSzPts val="1800"/>
              <a:buNone/>
              <a:defRPr sz="4500">
                <a:solidFill>
                  <a:srgbClr val="B5D6B2"/>
                </a:solidFill>
                <a:latin typeface="Inter Black"/>
                <a:ea typeface="Inter Black"/>
                <a:cs typeface="Inter Black"/>
                <a:sym typeface="Inter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4"/>
          <p:cNvSpPr txBox="1"/>
          <p:nvPr>
            <p:ph idx="2" type="subTitle"/>
          </p:nvPr>
        </p:nvSpPr>
        <p:spPr>
          <a:xfrm>
            <a:off x="6016788" y="1740525"/>
            <a:ext cx="2359800" cy="474600"/>
          </a:xfrm>
          <a:prstGeom prst="rect">
            <a:avLst/>
          </a:prstGeom>
          <a:noFill/>
        </p:spPr>
        <p:txBody>
          <a:bodyPr anchorCtr="0" anchor="ctr" bIns="91425" lIns="91425" spcFirstLastPara="1" rIns="91425" wrap="square" tIns="91425">
            <a:noAutofit/>
          </a:bodyPr>
          <a:lstStyle>
            <a:lvl1pPr lvl="0">
              <a:spcBef>
                <a:spcPts val="0"/>
              </a:spcBef>
              <a:spcAft>
                <a:spcPts val="0"/>
              </a:spcAft>
              <a:buSzPts val="1800"/>
              <a:buNone/>
              <a:defRPr sz="4500">
                <a:solidFill>
                  <a:srgbClr val="B5D6B2"/>
                </a:solidFill>
                <a:latin typeface="Inter Black"/>
                <a:ea typeface="Inter Black"/>
                <a:cs typeface="Inter Black"/>
                <a:sym typeface="Inter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4"/>
          <p:cNvSpPr txBox="1"/>
          <p:nvPr>
            <p:ph idx="3" type="subTitle"/>
          </p:nvPr>
        </p:nvSpPr>
        <p:spPr>
          <a:xfrm>
            <a:off x="457175" y="1740525"/>
            <a:ext cx="2359800" cy="474600"/>
          </a:xfrm>
          <a:prstGeom prst="rect">
            <a:avLst/>
          </a:prstGeom>
          <a:noFill/>
        </p:spPr>
        <p:txBody>
          <a:bodyPr anchorCtr="0" anchor="ctr" bIns="91425" lIns="91425" spcFirstLastPara="1" rIns="91425" wrap="square" tIns="91425">
            <a:noAutofit/>
          </a:bodyPr>
          <a:lstStyle>
            <a:lvl1pPr lvl="0">
              <a:spcBef>
                <a:spcPts val="0"/>
              </a:spcBef>
              <a:spcAft>
                <a:spcPts val="0"/>
              </a:spcAft>
              <a:buSzPts val="1800"/>
              <a:buNone/>
              <a:defRPr sz="4500">
                <a:solidFill>
                  <a:srgbClr val="B5D6B2"/>
                </a:solidFill>
                <a:latin typeface="Inter Black"/>
                <a:ea typeface="Inter Black"/>
                <a:cs typeface="Inter Black"/>
                <a:sym typeface="Inter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24"/>
          <p:cNvSpPr txBox="1"/>
          <p:nvPr>
            <p:ph idx="4" type="body"/>
          </p:nvPr>
        </p:nvSpPr>
        <p:spPr>
          <a:xfrm>
            <a:off x="457200" y="2215125"/>
            <a:ext cx="2606100" cy="15750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13" name="Google Shape;113;p24"/>
          <p:cNvSpPr txBox="1"/>
          <p:nvPr>
            <p:ph idx="5" type="body"/>
          </p:nvPr>
        </p:nvSpPr>
        <p:spPr>
          <a:xfrm>
            <a:off x="3237000" y="2215125"/>
            <a:ext cx="2606100" cy="15750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14" name="Google Shape;114;p24"/>
          <p:cNvSpPr txBox="1"/>
          <p:nvPr>
            <p:ph idx="6" type="body"/>
          </p:nvPr>
        </p:nvSpPr>
        <p:spPr>
          <a:xfrm>
            <a:off x="6016800" y="2215125"/>
            <a:ext cx="2606100" cy="15750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15" name="Google Shape;115;p2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1">
  <p:cSld name="CUSTOM_3_2_1_1_2">
    <p:spTree>
      <p:nvGrpSpPr>
        <p:cNvPr id="116" name="Shape 116"/>
        <p:cNvGrpSpPr/>
        <p:nvPr/>
      </p:nvGrpSpPr>
      <p:grpSpPr>
        <a:xfrm>
          <a:off x="0" y="0"/>
          <a:ext cx="0" cy="0"/>
          <a:chOff x="0" y="0"/>
          <a:chExt cx="0" cy="0"/>
        </a:xfrm>
      </p:grpSpPr>
      <p:sp>
        <p:nvSpPr>
          <p:cNvPr id="117" name="Google Shape;117;p25"/>
          <p:cNvSpPr/>
          <p:nvPr/>
        </p:nvSpPr>
        <p:spPr>
          <a:xfrm>
            <a:off x="6893394"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800">
              <a:solidFill>
                <a:schemeClr val="accent1"/>
              </a:solidFill>
              <a:latin typeface="Hanken Grotesk"/>
              <a:ea typeface="Hanken Grotesk"/>
              <a:cs typeface="Hanken Grotesk"/>
              <a:sym typeface="Hanken Grotesk"/>
            </a:endParaRPr>
          </a:p>
        </p:txBody>
      </p:sp>
      <p:sp>
        <p:nvSpPr>
          <p:cNvPr id="118" name="Google Shape;118;p25"/>
          <p:cNvSpPr txBox="1"/>
          <p:nvPr>
            <p:ph idx="1" type="subTitle"/>
          </p:nvPr>
        </p:nvSpPr>
        <p:spPr>
          <a:xfrm>
            <a:off x="6893400" y="1597025"/>
            <a:ext cx="916800" cy="916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1"/>
              </a:buClr>
              <a:buSzPts val="2800"/>
              <a:buNone/>
              <a:defRPr b="1" sz="2800">
                <a:solidFill>
                  <a:schemeClr val="accent1"/>
                </a:solidFill>
              </a:defRPr>
            </a:lvl1pPr>
            <a:lvl2pPr lvl="1" algn="ctr">
              <a:spcBef>
                <a:spcPts val="0"/>
              </a:spcBef>
              <a:spcAft>
                <a:spcPts val="0"/>
              </a:spcAft>
              <a:buClr>
                <a:schemeClr val="accent1"/>
              </a:buClr>
              <a:buSzPts val="2800"/>
              <a:buNone/>
              <a:defRPr b="1" sz="2800">
                <a:solidFill>
                  <a:schemeClr val="accent1"/>
                </a:solidFill>
              </a:defRPr>
            </a:lvl2pPr>
            <a:lvl3pPr lvl="2" algn="ctr">
              <a:spcBef>
                <a:spcPts val="0"/>
              </a:spcBef>
              <a:spcAft>
                <a:spcPts val="0"/>
              </a:spcAft>
              <a:buClr>
                <a:schemeClr val="accent1"/>
              </a:buClr>
              <a:buSzPts val="2800"/>
              <a:buNone/>
              <a:defRPr b="1" sz="2800">
                <a:solidFill>
                  <a:schemeClr val="accent1"/>
                </a:solidFill>
              </a:defRPr>
            </a:lvl3pPr>
            <a:lvl4pPr lvl="3" algn="ctr">
              <a:spcBef>
                <a:spcPts val="0"/>
              </a:spcBef>
              <a:spcAft>
                <a:spcPts val="0"/>
              </a:spcAft>
              <a:buClr>
                <a:schemeClr val="accent1"/>
              </a:buClr>
              <a:buSzPts val="2800"/>
              <a:buNone/>
              <a:defRPr b="1" sz="2800">
                <a:solidFill>
                  <a:schemeClr val="accent1"/>
                </a:solidFill>
              </a:defRPr>
            </a:lvl4pPr>
            <a:lvl5pPr lvl="4" algn="ctr">
              <a:spcBef>
                <a:spcPts val="0"/>
              </a:spcBef>
              <a:spcAft>
                <a:spcPts val="0"/>
              </a:spcAft>
              <a:buClr>
                <a:schemeClr val="accent1"/>
              </a:buClr>
              <a:buSzPts val="2800"/>
              <a:buNone/>
              <a:defRPr b="1" sz="2800">
                <a:solidFill>
                  <a:schemeClr val="accent1"/>
                </a:solidFill>
              </a:defRPr>
            </a:lvl5pPr>
            <a:lvl6pPr lvl="5" algn="ctr">
              <a:spcBef>
                <a:spcPts val="0"/>
              </a:spcBef>
              <a:spcAft>
                <a:spcPts val="0"/>
              </a:spcAft>
              <a:buClr>
                <a:schemeClr val="accent1"/>
              </a:buClr>
              <a:buSzPts val="2800"/>
              <a:buNone/>
              <a:defRPr b="1" sz="2800">
                <a:solidFill>
                  <a:schemeClr val="accent1"/>
                </a:solidFill>
              </a:defRPr>
            </a:lvl6pPr>
            <a:lvl7pPr lvl="6" algn="ctr">
              <a:spcBef>
                <a:spcPts val="0"/>
              </a:spcBef>
              <a:spcAft>
                <a:spcPts val="0"/>
              </a:spcAft>
              <a:buClr>
                <a:schemeClr val="accent1"/>
              </a:buClr>
              <a:buSzPts val="2800"/>
              <a:buNone/>
              <a:defRPr b="1" sz="2800">
                <a:solidFill>
                  <a:schemeClr val="accent1"/>
                </a:solidFill>
              </a:defRPr>
            </a:lvl7pPr>
            <a:lvl8pPr lvl="7" algn="ctr">
              <a:spcBef>
                <a:spcPts val="0"/>
              </a:spcBef>
              <a:spcAft>
                <a:spcPts val="0"/>
              </a:spcAft>
              <a:buClr>
                <a:schemeClr val="accent1"/>
              </a:buClr>
              <a:buSzPts val="2800"/>
              <a:buNone/>
              <a:defRPr b="1" sz="2800">
                <a:solidFill>
                  <a:schemeClr val="accent1"/>
                </a:solidFill>
              </a:defRPr>
            </a:lvl8pPr>
            <a:lvl9pPr lvl="8" algn="ctr">
              <a:spcBef>
                <a:spcPts val="0"/>
              </a:spcBef>
              <a:spcAft>
                <a:spcPts val="0"/>
              </a:spcAft>
              <a:buClr>
                <a:schemeClr val="accent1"/>
              </a:buClr>
              <a:buSzPts val="2800"/>
              <a:buNone/>
              <a:defRPr b="1" sz="2800">
                <a:solidFill>
                  <a:schemeClr val="accent1"/>
                </a:solidFill>
              </a:defRPr>
            </a:lvl9pPr>
          </a:lstStyle>
          <a:p/>
        </p:txBody>
      </p:sp>
      <p:sp>
        <p:nvSpPr>
          <p:cNvPr id="119" name="Google Shape;119;p25"/>
          <p:cNvSpPr/>
          <p:nvPr/>
        </p:nvSpPr>
        <p:spPr>
          <a:xfrm>
            <a:off x="4113594"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800">
              <a:solidFill>
                <a:schemeClr val="accent1"/>
              </a:solidFill>
              <a:latin typeface="Hanken Grotesk"/>
              <a:ea typeface="Hanken Grotesk"/>
              <a:cs typeface="Hanken Grotesk"/>
              <a:sym typeface="Hanken Grotesk"/>
            </a:endParaRPr>
          </a:p>
        </p:txBody>
      </p:sp>
      <p:sp>
        <p:nvSpPr>
          <p:cNvPr id="120" name="Google Shape;120;p25"/>
          <p:cNvSpPr txBox="1"/>
          <p:nvPr>
            <p:ph idx="2" type="subTitle"/>
          </p:nvPr>
        </p:nvSpPr>
        <p:spPr>
          <a:xfrm>
            <a:off x="4113600" y="1597025"/>
            <a:ext cx="916800" cy="916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1"/>
              </a:buClr>
              <a:buSzPts val="2800"/>
              <a:buNone/>
              <a:defRPr b="1" sz="2800">
                <a:solidFill>
                  <a:schemeClr val="accent1"/>
                </a:solidFill>
              </a:defRPr>
            </a:lvl1pPr>
            <a:lvl2pPr lvl="1" algn="ctr">
              <a:spcBef>
                <a:spcPts val="0"/>
              </a:spcBef>
              <a:spcAft>
                <a:spcPts val="0"/>
              </a:spcAft>
              <a:buClr>
                <a:schemeClr val="accent1"/>
              </a:buClr>
              <a:buSzPts val="2800"/>
              <a:buNone/>
              <a:defRPr b="1" sz="2800">
                <a:solidFill>
                  <a:schemeClr val="accent1"/>
                </a:solidFill>
              </a:defRPr>
            </a:lvl2pPr>
            <a:lvl3pPr lvl="2" algn="ctr">
              <a:spcBef>
                <a:spcPts val="0"/>
              </a:spcBef>
              <a:spcAft>
                <a:spcPts val="0"/>
              </a:spcAft>
              <a:buClr>
                <a:schemeClr val="accent1"/>
              </a:buClr>
              <a:buSzPts val="2800"/>
              <a:buNone/>
              <a:defRPr b="1" sz="2800">
                <a:solidFill>
                  <a:schemeClr val="accent1"/>
                </a:solidFill>
              </a:defRPr>
            </a:lvl3pPr>
            <a:lvl4pPr lvl="3" algn="ctr">
              <a:spcBef>
                <a:spcPts val="0"/>
              </a:spcBef>
              <a:spcAft>
                <a:spcPts val="0"/>
              </a:spcAft>
              <a:buClr>
                <a:schemeClr val="accent1"/>
              </a:buClr>
              <a:buSzPts val="2800"/>
              <a:buNone/>
              <a:defRPr b="1" sz="2800">
                <a:solidFill>
                  <a:schemeClr val="accent1"/>
                </a:solidFill>
              </a:defRPr>
            </a:lvl4pPr>
            <a:lvl5pPr lvl="4" algn="ctr">
              <a:spcBef>
                <a:spcPts val="0"/>
              </a:spcBef>
              <a:spcAft>
                <a:spcPts val="0"/>
              </a:spcAft>
              <a:buClr>
                <a:schemeClr val="accent1"/>
              </a:buClr>
              <a:buSzPts val="2800"/>
              <a:buNone/>
              <a:defRPr b="1" sz="2800">
                <a:solidFill>
                  <a:schemeClr val="accent1"/>
                </a:solidFill>
              </a:defRPr>
            </a:lvl5pPr>
            <a:lvl6pPr lvl="5" algn="ctr">
              <a:spcBef>
                <a:spcPts val="0"/>
              </a:spcBef>
              <a:spcAft>
                <a:spcPts val="0"/>
              </a:spcAft>
              <a:buClr>
                <a:schemeClr val="accent1"/>
              </a:buClr>
              <a:buSzPts val="2800"/>
              <a:buNone/>
              <a:defRPr b="1" sz="2800">
                <a:solidFill>
                  <a:schemeClr val="accent1"/>
                </a:solidFill>
              </a:defRPr>
            </a:lvl6pPr>
            <a:lvl7pPr lvl="6" algn="ctr">
              <a:spcBef>
                <a:spcPts val="0"/>
              </a:spcBef>
              <a:spcAft>
                <a:spcPts val="0"/>
              </a:spcAft>
              <a:buClr>
                <a:schemeClr val="accent1"/>
              </a:buClr>
              <a:buSzPts val="2800"/>
              <a:buNone/>
              <a:defRPr b="1" sz="2800">
                <a:solidFill>
                  <a:schemeClr val="accent1"/>
                </a:solidFill>
              </a:defRPr>
            </a:lvl7pPr>
            <a:lvl8pPr lvl="7" algn="ctr">
              <a:spcBef>
                <a:spcPts val="0"/>
              </a:spcBef>
              <a:spcAft>
                <a:spcPts val="0"/>
              </a:spcAft>
              <a:buClr>
                <a:schemeClr val="accent1"/>
              </a:buClr>
              <a:buSzPts val="2800"/>
              <a:buNone/>
              <a:defRPr b="1" sz="2800">
                <a:solidFill>
                  <a:schemeClr val="accent1"/>
                </a:solidFill>
              </a:defRPr>
            </a:lvl8pPr>
            <a:lvl9pPr lvl="8" algn="ctr">
              <a:spcBef>
                <a:spcPts val="0"/>
              </a:spcBef>
              <a:spcAft>
                <a:spcPts val="0"/>
              </a:spcAft>
              <a:buClr>
                <a:schemeClr val="accent1"/>
              </a:buClr>
              <a:buSzPts val="2800"/>
              <a:buNone/>
              <a:defRPr b="1" sz="2800">
                <a:solidFill>
                  <a:schemeClr val="accent1"/>
                </a:solidFill>
              </a:defRPr>
            </a:lvl9pPr>
          </a:lstStyle>
          <a:p/>
        </p:txBody>
      </p:sp>
      <p:sp>
        <p:nvSpPr>
          <p:cNvPr id="121" name="Google Shape;121;p25"/>
          <p:cNvSpPr/>
          <p:nvPr/>
        </p:nvSpPr>
        <p:spPr>
          <a:xfrm>
            <a:off x="1333794"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b="1" sz="2800">
              <a:solidFill>
                <a:schemeClr val="accent1"/>
              </a:solidFill>
              <a:latin typeface="Hanken Grotesk"/>
              <a:ea typeface="Hanken Grotesk"/>
              <a:cs typeface="Hanken Grotesk"/>
              <a:sym typeface="Hanken Grotesk"/>
            </a:endParaRPr>
          </a:p>
        </p:txBody>
      </p:sp>
      <p:sp>
        <p:nvSpPr>
          <p:cNvPr id="122" name="Google Shape;122;p25"/>
          <p:cNvSpPr txBox="1"/>
          <p:nvPr>
            <p:ph idx="3" type="subTitle"/>
          </p:nvPr>
        </p:nvSpPr>
        <p:spPr>
          <a:xfrm>
            <a:off x="1333800" y="1597025"/>
            <a:ext cx="916800" cy="916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1"/>
              </a:buClr>
              <a:buSzPts val="2800"/>
              <a:buNone/>
              <a:defRPr b="1" sz="2800">
                <a:solidFill>
                  <a:schemeClr val="accent1"/>
                </a:solidFill>
              </a:defRPr>
            </a:lvl1pPr>
            <a:lvl2pPr lvl="1" algn="ctr">
              <a:spcBef>
                <a:spcPts val="0"/>
              </a:spcBef>
              <a:spcAft>
                <a:spcPts val="0"/>
              </a:spcAft>
              <a:buClr>
                <a:schemeClr val="accent1"/>
              </a:buClr>
              <a:buSzPts val="2800"/>
              <a:buNone/>
              <a:defRPr b="1" sz="2800">
                <a:solidFill>
                  <a:schemeClr val="accent1"/>
                </a:solidFill>
              </a:defRPr>
            </a:lvl2pPr>
            <a:lvl3pPr lvl="2" algn="ctr">
              <a:spcBef>
                <a:spcPts val="0"/>
              </a:spcBef>
              <a:spcAft>
                <a:spcPts val="0"/>
              </a:spcAft>
              <a:buClr>
                <a:schemeClr val="accent1"/>
              </a:buClr>
              <a:buSzPts val="2800"/>
              <a:buNone/>
              <a:defRPr b="1" sz="2800">
                <a:solidFill>
                  <a:schemeClr val="accent1"/>
                </a:solidFill>
              </a:defRPr>
            </a:lvl3pPr>
            <a:lvl4pPr lvl="3" algn="ctr">
              <a:spcBef>
                <a:spcPts val="0"/>
              </a:spcBef>
              <a:spcAft>
                <a:spcPts val="0"/>
              </a:spcAft>
              <a:buClr>
                <a:schemeClr val="accent1"/>
              </a:buClr>
              <a:buSzPts val="2800"/>
              <a:buNone/>
              <a:defRPr b="1" sz="2800">
                <a:solidFill>
                  <a:schemeClr val="accent1"/>
                </a:solidFill>
              </a:defRPr>
            </a:lvl4pPr>
            <a:lvl5pPr lvl="4" algn="ctr">
              <a:spcBef>
                <a:spcPts val="0"/>
              </a:spcBef>
              <a:spcAft>
                <a:spcPts val="0"/>
              </a:spcAft>
              <a:buClr>
                <a:schemeClr val="accent1"/>
              </a:buClr>
              <a:buSzPts val="2800"/>
              <a:buNone/>
              <a:defRPr b="1" sz="2800">
                <a:solidFill>
                  <a:schemeClr val="accent1"/>
                </a:solidFill>
              </a:defRPr>
            </a:lvl5pPr>
            <a:lvl6pPr lvl="5" algn="ctr">
              <a:spcBef>
                <a:spcPts val="0"/>
              </a:spcBef>
              <a:spcAft>
                <a:spcPts val="0"/>
              </a:spcAft>
              <a:buClr>
                <a:schemeClr val="accent1"/>
              </a:buClr>
              <a:buSzPts val="2800"/>
              <a:buNone/>
              <a:defRPr b="1" sz="2800">
                <a:solidFill>
                  <a:schemeClr val="accent1"/>
                </a:solidFill>
              </a:defRPr>
            </a:lvl6pPr>
            <a:lvl7pPr lvl="6" algn="ctr">
              <a:spcBef>
                <a:spcPts val="0"/>
              </a:spcBef>
              <a:spcAft>
                <a:spcPts val="0"/>
              </a:spcAft>
              <a:buClr>
                <a:schemeClr val="accent1"/>
              </a:buClr>
              <a:buSzPts val="2800"/>
              <a:buNone/>
              <a:defRPr b="1" sz="2800">
                <a:solidFill>
                  <a:schemeClr val="accent1"/>
                </a:solidFill>
              </a:defRPr>
            </a:lvl7pPr>
            <a:lvl8pPr lvl="7" algn="ctr">
              <a:spcBef>
                <a:spcPts val="0"/>
              </a:spcBef>
              <a:spcAft>
                <a:spcPts val="0"/>
              </a:spcAft>
              <a:buClr>
                <a:schemeClr val="accent1"/>
              </a:buClr>
              <a:buSzPts val="2800"/>
              <a:buNone/>
              <a:defRPr b="1" sz="2800">
                <a:solidFill>
                  <a:schemeClr val="accent1"/>
                </a:solidFill>
              </a:defRPr>
            </a:lvl8pPr>
            <a:lvl9pPr lvl="8" algn="ctr">
              <a:spcBef>
                <a:spcPts val="0"/>
              </a:spcBef>
              <a:spcAft>
                <a:spcPts val="0"/>
              </a:spcAft>
              <a:buClr>
                <a:schemeClr val="accent1"/>
              </a:buClr>
              <a:buSzPts val="2800"/>
              <a:buNone/>
              <a:defRPr b="1" sz="2800">
                <a:solidFill>
                  <a:schemeClr val="accent1"/>
                </a:solidFill>
              </a:defRPr>
            </a:lvl9pPr>
          </a:lstStyle>
          <a:p/>
        </p:txBody>
      </p:sp>
      <p:sp>
        <p:nvSpPr>
          <p:cNvPr id="123" name="Google Shape;123;p25"/>
          <p:cNvSpPr txBox="1"/>
          <p:nvPr>
            <p:ph idx="4" type="body"/>
          </p:nvPr>
        </p:nvSpPr>
        <p:spPr>
          <a:xfrm>
            <a:off x="4891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124" name="Google Shape;124;p25"/>
          <p:cNvSpPr txBox="1"/>
          <p:nvPr>
            <p:ph idx="5" type="body"/>
          </p:nvPr>
        </p:nvSpPr>
        <p:spPr>
          <a:xfrm>
            <a:off x="32689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125" name="Google Shape;125;p25"/>
          <p:cNvSpPr txBox="1"/>
          <p:nvPr>
            <p:ph idx="6" type="body"/>
          </p:nvPr>
        </p:nvSpPr>
        <p:spPr>
          <a:xfrm>
            <a:off x="60487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126" name="Google Shape;126;p2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5">
  <p:cSld name="CUSTOM_3_2_1_1_1">
    <p:bg>
      <p:bgPr>
        <a:solidFill>
          <a:schemeClr val="lt2"/>
        </a:solidFill>
      </p:bgPr>
    </p:bg>
    <p:spTree>
      <p:nvGrpSpPr>
        <p:cNvPr id="127" name="Shape 127"/>
        <p:cNvGrpSpPr/>
        <p:nvPr/>
      </p:nvGrpSpPr>
      <p:grpSpPr>
        <a:xfrm>
          <a:off x="0" y="0"/>
          <a:ext cx="0" cy="0"/>
          <a:chOff x="0" y="0"/>
          <a:chExt cx="0" cy="0"/>
        </a:xfrm>
      </p:grpSpPr>
      <p:sp>
        <p:nvSpPr>
          <p:cNvPr id="128" name="Google Shape;128;p26"/>
          <p:cNvSpPr txBox="1"/>
          <p:nvPr>
            <p:ph idx="1" type="body"/>
          </p:nvPr>
        </p:nvSpPr>
        <p:spPr>
          <a:xfrm>
            <a:off x="4572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29" name="Google Shape;129;p2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30" name="Google Shape;130;p26"/>
          <p:cNvSpPr/>
          <p:nvPr/>
        </p:nvSpPr>
        <p:spPr>
          <a:xfrm>
            <a:off x="4572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1</a:t>
            </a:r>
            <a:endParaRPr b="1" sz="1800">
              <a:solidFill>
                <a:schemeClr val="lt1"/>
              </a:solidFill>
              <a:latin typeface="Hanken Grotesk"/>
              <a:ea typeface="Hanken Grotesk"/>
              <a:cs typeface="Hanken Grotesk"/>
              <a:sym typeface="Hanken Grotesk"/>
            </a:endParaRPr>
          </a:p>
        </p:txBody>
      </p:sp>
      <p:sp>
        <p:nvSpPr>
          <p:cNvPr id="131" name="Google Shape;131;p26"/>
          <p:cNvSpPr/>
          <p:nvPr/>
        </p:nvSpPr>
        <p:spPr>
          <a:xfrm>
            <a:off x="32370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2</a:t>
            </a:r>
            <a:endParaRPr b="1" sz="1800">
              <a:solidFill>
                <a:schemeClr val="lt1"/>
              </a:solidFill>
              <a:latin typeface="Hanken Grotesk"/>
              <a:ea typeface="Hanken Grotesk"/>
              <a:cs typeface="Hanken Grotesk"/>
              <a:sym typeface="Hanken Grotesk"/>
            </a:endParaRPr>
          </a:p>
        </p:txBody>
      </p:sp>
      <p:sp>
        <p:nvSpPr>
          <p:cNvPr id="132" name="Google Shape;132;p26"/>
          <p:cNvSpPr/>
          <p:nvPr/>
        </p:nvSpPr>
        <p:spPr>
          <a:xfrm>
            <a:off x="60168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3</a:t>
            </a:r>
            <a:endParaRPr b="1" sz="1800">
              <a:solidFill>
                <a:schemeClr val="lt1"/>
              </a:solidFill>
              <a:latin typeface="Hanken Grotesk"/>
              <a:ea typeface="Hanken Grotesk"/>
              <a:cs typeface="Hanken Grotesk"/>
              <a:sym typeface="Hanken Grotesk"/>
            </a:endParaRPr>
          </a:p>
        </p:txBody>
      </p:sp>
      <p:sp>
        <p:nvSpPr>
          <p:cNvPr id="133" name="Google Shape;133;p26"/>
          <p:cNvSpPr txBox="1"/>
          <p:nvPr>
            <p:ph idx="2" type="body"/>
          </p:nvPr>
        </p:nvSpPr>
        <p:spPr>
          <a:xfrm>
            <a:off x="32370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34" name="Google Shape;134;p26"/>
          <p:cNvSpPr txBox="1"/>
          <p:nvPr>
            <p:ph idx="3" type="body"/>
          </p:nvPr>
        </p:nvSpPr>
        <p:spPr>
          <a:xfrm>
            <a:off x="60168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p:cSld name="CUSTOM_3_2_1_1_1_1">
    <p:bg>
      <p:bgPr>
        <a:solidFill>
          <a:schemeClr val="lt2"/>
        </a:solidFill>
      </p:bgPr>
    </p:bg>
    <p:spTree>
      <p:nvGrpSpPr>
        <p:cNvPr id="135" name="Shape 135"/>
        <p:cNvGrpSpPr/>
        <p:nvPr/>
      </p:nvGrpSpPr>
      <p:grpSpPr>
        <a:xfrm>
          <a:off x="0" y="0"/>
          <a:ext cx="0" cy="0"/>
          <a:chOff x="0" y="0"/>
          <a:chExt cx="0" cy="0"/>
        </a:xfrm>
      </p:grpSpPr>
      <p:sp>
        <p:nvSpPr>
          <p:cNvPr id="136" name="Google Shape;136;p27"/>
          <p:cNvSpPr/>
          <p:nvPr/>
        </p:nvSpPr>
        <p:spPr>
          <a:xfrm>
            <a:off x="45735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Clr>
                <a:srgbClr val="000000"/>
              </a:buClr>
              <a:buSzPts val="1018"/>
              <a:buFont typeface="Arial"/>
              <a:buNone/>
            </a:pPr>
            <a:r>
              <a:t/>
            </a:r>
            <a:endParaRPr sz="1200">
              <a:solidFill>
                <a:schemeClr val="dk1"/>
              </a:solidFill>
              <a:latin typeface="Inter"/>
              <a:ea typeface="Inter"/>
              <a:cs typeface="Inter"/>
              <a:sym typeface="Inter"/>
            </a:endParaRPr>
          </a:p>
        </p:txBody>
      </p:sp>
      <p:sp>
        <p:nvSpPr>
          <p:cNvPr id="137" name="Google Shape;137;p27"/>
          <p:cNvSpPr/>
          <p:nvPr/>
        </p:nvSpPr>
        <p:spPr>
          <a:xfrm>
            <a:off x="3237075"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a:solidFill>
                <a:schemeClr val="accent1"/>
              </a:solidFill>
              <a:latin typeface="Hanken Grotesk SemiBold"/>
              <a:ea typeface="Hanken Grotesk SemiBold"/>
              <a:cs typeface="Hanken Grotesk SemiBold"/>
              <a:sym typeface="Hanken Grotesk SemiBold"/>
            </a:endParaRPr>
          </a:p>
        </p:txBody>
      </p:sp>
      <p:sp>
        <p:nvSpPr>
          <p:cNvPr id="138" name="Google Shape;138;p27"/>
          <p:cNvSpPr/>
          <p:nvPr/>
        </p:nvSpPr>
        <p:spPr>
          <a:xfrm>
            <a:off x="601680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sz="1200">
              <a:solidFill>
                <a:schemeClr val="dk1"/>
              </a:solidFill>
              <a:latin typeface="Inter"/>
              <a:ea typeface="Inter"/>
              <a:cs typeface="Inter"/>
              <a:sym typeface="Inter"/>
            </a:endParaRPr>
          </a:p>
        </p:txBody>
      </p:sp>
      <p:sp>
        <p:nvSpPr>
          <p:cNvPr id="139" name="Google Shape;139;p27"/>
          <p:cNvSpPr txBox="1"/>
          <p:nvPr>
            <p:ph idx="1" type="body"/>
          </p:nvPr>
        </p:nvSpPr>
        <p:spPr>
          <a:xfrm>
            <a:off x="4572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0" name="Google Shape;140;p27"/>
          <p:cNvSpPr txBox="1"/>
          <p:nvPr>
            <p:ph idx="2" type="body"/>
          </p:nvPr>
        </p:nvSpPr>
        <p:spPr>
          <a:xfrm>
            <a:off x="3237075" y="19019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1" name="Google Shape;141;p27"/>
          <p:cNvSpPr txBox="1"/>
          <p:nvPr>
            <p:ph idx="3" type="body"/>
          </p:nvPr>
        </p:nvSpPr>
        <p:spPr>
          <a:xfrm>
            <a:off x="60168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2" name="Google Shape;142;p27"/>
          <p:cNvSpPr txBox="1"/>
          <p:nvPr>
            <p:ph idx="4" type="subTitle"/>
          </p:nvPr>
        </p:nvSpPr>
        <p:spPr>
          <a:xfrm>
            <a:off x="4572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27"/>
          <p:cNvSpPr txBox="1"/>
          <p:nvPr>
            <p:ph idx="5" type="subTitle"/>
          </p:nvPr>
        </p:nvSpPr>
        <p:spPr>
          <a:xfrm>
            <a:off x="32370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27"/>
          <p:cNvSpPr txBox="1"/>
          <p:nvPr>
            <p:ph idx="6" type="subTitle"/>
          </p:nvPr>
        </p:nvSpPr>
        <p:spPr>
          <a:xfrm>
            <a:off x="60168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2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146" name="Shape 146"/>
        <p:cNvGrpSpPr/>
        <p:nvPr/>
      </p:nvGrpSpPr>
      <p:grpSpPr>
        <a:xfrm>
          <a:off x="0" y="0"/>
          <a:ext cx="0" cy="0"/>
          <a:chOff x="0" y="0"/>
          <a:chExt cx="0" cy="0"/>
        </a:xfrm>
      </p:grpSpPr>
      <p:sp>
        <p:nvSpPr>
          <p:cNvPr id="147" name="Google Shape;147;p28"/>
          <p:cNvSpPr txBox="1"/>
          <p:nvPr>
            <p:ph idx="1" type="body"/>
          </p:nvPr>
        </p:nvSpPr>
        <p:spPr>
          <a:xfrm>
            <a:off x="4572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8" name="Google Shape;148;p28"/>
          <p:cNvSpPr txBox="1"/>
          <p:nvPr>
            <p:ph idx="2" type="subTitle"/>
          </p:nvPr>
        </p:nvSpPr>
        <p:spPr>
          <a:xfrm>
            <a:off x="4572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50" name="Google Shape;150;p28"/>
          <p:cNvSpPr txBox="1"/>
          <p:nvPr>
            <p:ph idx="3" type="body"/>
          </p:nvPr>
        </p:nvSpPr>
        <p:spPr>
          <a:xfrm>
            <a:off x="326895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51" name="Google Shape;151;p28"/>
          <p:cNvSpPr txBox="1"/>
          <p:nvPr>
            <p:ph idx="4" type="subTitle"/>
          </p:nvPr>
        </p:nvSpPr>
        <p:spPr>
          <a:xfrm>
            <a:off x="326895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8"/>
          <p:cNvSpPr txBox="1"/>
          <p:nvPr>
            <p:ph idx="5" type="body"/>
          </p:nvPr>
        </p:nvSpPr>
        <p:spPr>
          <a:xfrm>
            <a:off x="60807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53" name="Google Shape;153;p28"/>
          <p:cNvSpPr txBox="1"/>
          <p:nvPr>
            <p:ph idx="6" type="subTitle"/>
          </p:nvPr>
        </p:nvSpPr>
        <p:spPr>
          <a:xfrm>
            <a:off x="60807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154" name="Shape 154"/>
        <p:cNvGrpSpPr/>
        <p:nvPr/>
      </p:nvGrpSpPr>
      <p:grpSpPr>
        <a:xfrm>
          <a:off x="0" y="0"/>
          <a:ext cx="0" cy="0"/>
          <a:chOff x="0" y="0"/>
          <a:chExt cx="0" cy="0"/>
        </a:xfrm>
      </p:grpSpPr>
      <p:sp>
        <p:nvSpPr>
          <p:cNvPr id="155" name="Google Shape;155;p29"/>
          <p:cNvSpPr txBox="1"/>
          <p:nvPr>
            <p:ph idx="1" type="body"/>
          </p:nvPr>
        </p:nvSpPr>
        <p:spPr>
          <a:xfrm>
            <a:off x="2064350" y="1140000"/>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56" name="Google Shape;156;p29"/>
          <p:cNvSpPr txBox="1"/>
          <p:nvPr>
            <p:ph idx="2" type="body"/>
          </p:nvPr>
        </p:nvSpPr>
        <p:spPr>
          <a:xfrm>
            <a:off x="2064350" y="23612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57" name="Google Shape;157;p29"/>
          <p:cNvSpPr txBox="1"/>
          <p:nvPr>
            <p:ph idx="3" type="subTitle"/>
          </p:nvPr>
        </p:nvSpPr>
        <p:spPr>
          <a:xfrm>
            <a:off x="457200" y="11401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9"/>
          <p:cNvSpPr txBox="1"/>
          <p:nvPr>
            <p:ph idx="4" type="subTitle"/>
          </p:nvPr>
        </p:nvSpPr>
        <p:spPr>
          <a:xfrm>
            <a:off x="457200" y="2361338"/>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29"/>
          <p:cNvSpPr txBox="1"/>
          <p:nvPr>
            <p:ph idx="5" type="subTitle"/>
          </p:nvPr>
        </p:nvSpPr>
        <p:spPr>
          <a:xfrm>
            <a:off x="457200" y="35826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29"/>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61" name="Google Shape;161;p29"/>
          <p:cNvSpPr txBox="1"/>
          <p:nvPr>
            <p:ph idx="6" type="body"/>
          </p:nvPr>
        </p:nvSpPr>
        <p:spPr>
          <a:xfrm>
            <a:off x="2064350" y="35825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1">
  <p:cSld name="CUSTOM_3_2_1_1_1_1_1_1_1">
    <p:bg>
      <p:bgPr>
        <a:solidFill>
          <a:schemeClr val="lt2"/>
        </a:solidFill>
      </p:bgPr>
    </p:bg>
    <p:spTree>
      <p:nvGrpSpPr>
        <p:cNvPr id="162" name="Shape 162"/>
        <p:cNvGrpSpPr/>
        <p:nvPr/>
      </p:nvGrpSpPr>
      <p:grpSpPr>
        <a:xfrm>
          <a:off x="0" y="0"/>
          <a:ext cx="0" cy="0"/>
          <a:chOff x="0" y="0"/>
          <a:chExt cx="0" cy="0"/>
        </a:xfrm>
      </p:grpSpPr>
      <p:sp>
        <p:nvSpPr>
          <p:cNvPr id="163" name="Google Shape;163;p30"/>
          <p:cNvSpPr txBox="1"/>
          <p:nvPr>
            <p:ph type="title"/>
          </p:nvPr>
        </p:nvSpPr>
        <p:spPr>
          <a:xfrm>
            <a:off x="457200" y="446825"/>
            <a:ext cx="8229600" cy="569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164" name="Google Shape;164;p30"/>
          <p:cNvSpPr/>
          <p:nvPr/>
        </p:nvSpPr>
        <p:spPr>
          <a:xfrm>
            <a:off x="457200" y="1289138"/>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65" name="Google Shape;165;p30"/>
          <p:cNvSpPr txBox="1"/>
          <p:nvPr>
            <p:ph idx="1" type="subTitle"/>
          </p:nvPr>
        </p:nvSpPr>
        <p:spPr>
          <a:xfrm>
            <a:off x="457200" y="1289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166" name="Google Shape;166;p30"/>
          <p:cNvSpPr txBox="1"/>
          <p:nvPr>
            <p:ph idx="2" type="body"/>
          </p:nvPr>
        </p:nvSpPr>
        <p:spPr>
          <a:xfrm>
            <a:off x="2749850" y="128912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167" name="Google Shape;167;p30"/>
          <p:cNvSpPr/>
          <p:nvPr/>
        </p:nvSpPr>
        <p:spPr>
          <a:xfrm>
            <a:off x="457200" y="2397125"/>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68" name="Google Shape;168;p30"/>
          <p:cNvSpPr txBox="1"/>
          <p:nvPr>
            <p:ph idx="3" type="subTitle"/>
          </p:nvPr>
        </p:nvSpPr>
        <p:spPr>
          <a:xfrm>
            <a:off x="457200" y="2397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169" name="Google Shape;169;p30"/>
          <p:cNvSpPr/>
          <p:nvPr/>
        </p:nvSpPr>
        <p:spPr>
          <a:xfrm>
            <a:off x="457200" y="3505113"/>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70" name="Google Shape;170;p30"/>
          <p:cNvSpPr txBox="1"/>
          <p:nvPr>
            <p:ph idx="4" type="body"/>
          </p:nvPr>
        </p:nvSpPr>
        <p:spPr>
          <a:xfrm>
            <a:off x="2749800" y="3506400"/>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171" name="Google Shape;171;p30"/>
          <p:cNvSpPr txBox="1"/>
          <p:nvPr>
            <p:ph idx="5" type="body"/>
          </p:nvPr>
        </p:nvSpPr>
        <p:spPr>
          <a:xfrm>
            <a:off x="2749800" y="239777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172" name="Google Shape;172;p30"/>
          <p:cNvSpPr txBox="1"/>
          <p:nvPr>
            <p:ph idx="6" type="subTitle"/>
          </p:nvPr>
        </p:nvSpPr>
        <p:spPr>
          <a:xfrm>
            <a:off x="457200" y="3505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173" name="Google Shape;173;p30"/>
          <p:cNvSpPr/>
          <p:nvPr/>
        </p:nvSpPr>
        <p:spPr>
          <a:xfrm>
            <a:off x="2674650" y="171790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p:nvPr/>
        </p:nvSpPr>
        <p:spPr>
          <a:xfrm>
            <a:off x="2674650" y="28248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p:nvPr/>
        </p:nvSpPr>
        <p:spPr>
          <a:xfrm>
            <a:off x="2674650" y="39317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176" name="Shape 176"/>
        <p:cNvGrpSpPr/>
        <p:nvPr/>
      </p:nvGrpSpPr>
      <p:grpSpPr>
        <a:xfrm>
          <a:off x="0" y="0"/>
          <a:ext cx="0" cy="0"/>
          <a:chOff x="0" y="0"/>
          <a:chExt cx="0" cy="0"/>
        </a:xfrm>
      </p:grpSpPr>
      <p:sp>
        <p:nvSpPr>
          <p:cNvPr id="177" name="Google Shape;177;p31"/>
          <p:cNvSpPr txBox="1"/>
          <p:nvPr>
            <p:ph type="title"/>
          </p:nvPr>
        </p:nvSpPr>
        <p:spPr>
          <a:xfrm>
            <a:off x="457200" y="4462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8" name="Google Shape;178;p31"/>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79" name="Google Shape;179;p31"/>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80" name="Google Shape;180;p31"/>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181" name="Google Shape;181;p31"/>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1">
  <p:cSld name="CUSTOM">
    <p:spTree>
      <p:nvGrpSpPr>
        <p:cNvPr id="182" name="Shape 182"/>
        <p:cNvGrpSpPr/>
        <p:nvPr/>
      </p:nvGrpSpPr>
      <p:grpSpPr>
        <a:xfrm>
          <a:off x="0" y="0"/>
          <a:ext cx="0" cy="0"/>
          <a:chOff x="0" y="0"/>
          <a:chExt cx="0" cy="0"/>
        </a:xfrm>
      </p:grpSpPr>
      <p:sp>
        <p:nvSpPr>
          <p:cNvPr id="183" name="Google Shape;183;p32"/>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4" name="Google Shape;184;p32"/>
          <p:cNvSpPr txBox="1"/>
          <p:nvPr>
            <p:ph idx="1" type="body"/>
          </p:nvPr>
        </p:nvSpPr>
        <p:spPr>
          <a:xfrm>
            <a:off x="457200" y="1140000"/>
            <a:ext cx="4114800" cy="34290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85" name="Google Shape;185;p32"/>
          <p:cNvSpPr/>
          <p:nvPr>
            <p:ph idx="2" type="pic"/>
          </p:nvPr>
        </p:nvSpPr>
        <p:spPr>
          <a:xfrm>
            <a:off x="4774400" y="1368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3456">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2">
  <p:cSld name="CUSTOM_1">
    <p:spTree>
      <p:nvGrpSpPr>
        <p:cNvPr id="186" name="Shape 186"/>
        <p:cNvGrpSpPr/>
        <p:nvPr/>
      </p:nvGrpSpPr>
      <p:grpSpPr>
        <a:xfrm>
          <a:off x="0" y="0"/>
          <a:ext cx="0" cy="0"/>
          <a:chOff x="0" y="0"/>
          <a:chExt cx="0" cy="0"/>
        </a:xfrm>
      </p:grpSpPr>
      <p:sp>
        <p:nvSpPr>
          <p:cNvPr id="187" name="Google Shape;187;p3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8" name="Google Shape;188;p33"/>
          <p:cNvSpPr txBox="1"/>
          <p:nvPr>
            <p:ph idx="1" type="body"/>
          </p:nvPr>
        </p:nvSpPr>
        <p:spPr>
          <a:xfrm>
            <a:off x="4812625" y="1368600"/>
            <a:ext cx="3874200" cy="32004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89" name="Google Shape;189;p33"/>
          <p:cNvSpPr/>
          <p:nvPr>
            <p:ph idx="2" type="pic"/>
          </p:nvPr>
        </p:nvSpPr>
        <p:spPr>
          <a:xfrm>
            <a:off x="609600" y="1371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3">
  <p:cSld name="CUSTOM_1_1">
    <p:spTree>
      <p:nvGrpSpPr>
        <p:cNvPr id="190" name="Shape 190"/>
        <p:cNvGrpSpPr/>
        <p:nvPr/>
      </p:nvGrpSpPr>
      <p:grpSpPr>
        <a:xfrm>
          <a:off x="0" y="0"/>
          <a:ext cx="0" cy="0"/>
          <a:chOff x="0" y="0"/>
          <a:chExt cx="0" cy="0"/>
        </a:xfrm>
      </p:grpSpPr>
      <p:sp>
        <p:nvSpPr>
          <p:cNvPr id="191" name="Google Shape;191;p3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2" name="Google Shape;192;p34"/>
          <p:cNvSpPr txBox="1"/>
          <p:nvPr>
            <p:ph idx="1" type="body"/>
          </p:nvPr>
        </p:nvSpPr>
        <p:spPr>
          <a:xfrm>
            <a:off x="5334000" y="1418500"/>
            <a:ext cx="3352800" cy="2514600"/>
          </a:xfrm>
          <a:prstGeom prst="rect">
            <a:avLst/>
          </a:prstGeom>
        </p:spPr>
        <p:txBody>
          <a:bodyPr anchorCtr="0" anchor="t" bIns="91425" lIns="91425" spcFirstLastPara="1" rIns="91425" wrap="square" tIns="91425">
            <a:normAutofit/>
          </a:bodyPr>
          <a:lstStyle>
            <a:lvl1pPr indent="-317500" lvl="0" marL="457200">
              <a:lnSpc>
                <a:spcPct val="125000"/>
              </a:lnSpc>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93" name="Google Shape;193;p34"/>
          <p:cNvSpPr/>
          <p:nvPr>
            <p:ph idx="2" type="pic"/>
          </p:nvPr>
        </p:nvSpPr>
        <p:spPr>
          <a:xfrm>
            <a:off x="609600" y="1371600"/>
            <a:ext cx="4586100" cy="2561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3_1_1">
    <p:spTree>
      <p:nvGrpSpPr>
        <p:cNvPr id="194" name="Shape 194"/>
        <p:cNvGrpSpPr/>
        <p:nvPr/>
      </p:nvGrpSpPr>
      <p:grpSpPr>
        <a:xfrm>
          <a:off x="0" y="0"/>
          <a:ext cx="0" cy="0"/>
          <a:chOff x="0" y="0"/>
          <a:chExt cx="0" cy="0"/>
        </a:xfrm>
      </p:grpSpPr>
      <p:sp>
        <p:nvSpPr>
          <p:cNvPr id="195" name="Google Shape;195;p3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96" name="Google Shape;196;p35"/>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97" name="Google Shape;197;p35"/>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98" name="Google Shape;198;p35"/>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199" name="Google Shape;199;p35"/>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Sans" type="title">
  <p:cSld name="TITLE">
    <p:bg>
      <p:bgPr>
        <a:solidFill>
          <a:schemeClr val="lt1"/>
        </a:solidFill>
      </p:bgPr>
    </p:bg>
    <p:spTree>
      <p:nvGrpSpPr>
        <p:cNvPr id="204" name="Shape 204"/>
        <p:cNvGrpSpPr/>
        <p:nvPr/>
      </p:nvGrpSpPr>
      <p:grpSpPr>
        <a:xfrm>
          <a:off x="0" y="0"/>
          <a:ext cx="0" cy="0"/>
          <a:chOff x="0" y="0"/>
          <a:chExt cx="0" cy="0"/>
        </a:xfrm>
      </p:grpSpPr>
      <p:sp>
        <p:nvSpPr>
          <p:cNvPr id="205" name="Google Shape;205;p37"/>
          <p:cNvSpPr txBox="1"/>
          <p:nvPr>
            <p:ph type="ctrTitle"/>
          </p:nvPr>
        </p:nvSpPr>
        <p:spPr>
          <a:xfrm>
            <a:off x="2289975" y="1545525"/>
            <a:ext cx="5257800" cy="2052600"/>
          </a:xfrm>
          <a:prstGeom prst="rect">
            <a:avLst/>
          </a:prstGeom>
        </p:spPr>
        <p:txBody>
          <a:bodyPr anchorCtr="0" anchor="ctr" bIns="91425" lIns="0" spcFirstLastPara="1" rIns="0" wrap="square" tIns="91425">
            <a:normAutofit/>
          </a:bodyPr>
          <a:lstStyle>
            <a:lvl1pPr lvl="0">
              <a:lnSpc>
                <a:spcPct val="75000"/>
              </a:lnSpc>
              <a:spcBef>
                <a:spcPts val="0"/>
              </a:spcBef>
              <a:spcAft>
                <a:spcPts val="0"/>
              </a:spcAft>
              <a:buClr>
                <a:schemeClr val="accent5"/>
              </a:buClr>
              <a:buSzPts val="6800"/>
              <a:buNone/>
              <a:defRPr sz="6800">
                <a:solidFill>
                  <a:schemeClr val="accent5"/>
                </a:solidFill>
              </a:defRPr>
            </a:lvl1pPr>
            <a:lvl2pPr lvl="1">
              <a:lnSpc>
                <a:spcPct val="75000"/>
              </a:lnSpc>
              <a:spcBef>
                <a:spcPts val="0"/>
              </a:spcBef>
              <a:spcAft>
                <a:spcPts val="0"/>
              </a:spcAft>
              <a:buClr>
                <a:schemeClr val="accent5"/>
              </a:buClr>
              <a:buSzPts val="6800"/>
              <a:buNone/>
              <a:defRPr sz="6800">
                <a:solidFill>
                  <a:schemeClr val="accent5"/>
                </a:solidFill>
              </a:defRPr>
            </a:lvl2pPr>
            <a:lvl3pPr lvl="2">
              <a:lnSpc>
                <a:spcPct val="75000"/>
              </a:lnSpc>
              <a:spcBef>
                <a:spcPts val="0"/>
              </a:spcBef>
              <a:spcAft>
                <a:spcPts val="0"/>
              </a:spcAft>
              <a:buClr>
                <a:schemeClr val="accent5"/>
              </a:buClr>
              <a:buSzPts val="6800"/>
              <a:buNone/>
              <a:defRPr sz="6800">
                <a:solidFill>
                  <a:schemeClr val="accent5"/>
                </a:solidFill>
              </a:defRPr>
            </a:lvl3pPr>
            <a:lvl4pPr lvl="3">
              <a:lnSpc>
                <a:spcPct val="75000"/>
              </a:lnSpc>
              <a:spcBef>
                <a:spcPts val="0"/>
              </a:spcBef>
              <a:spcAft>
                <a:spcPts val="0"/>
              </a:spcAft>
              <a:buClr>
                <a:schemeClr val="accent5"/>
              </a:buClr>
              <a:buSzPts val="6800"/>
              <a:buNone/>
              <a:defRPr sz="6800">
                <a:solidFill>
                  <a:schemeClr val="accent5"/>
                </a:solidFill>
              </a:defRPr>
            </a:lvl4pPr>
            <a:lvl5pPr lvl="4">
              <a:lnSpc>
                <a:spcPct val="75000"/>
              </a:lnSpc>
              <a:spcBef>
                <a:spcPts val="0"/>
              </a:spcBef>
              <a:spcAft>
                <a:spcPts val="0"/>
              </a:spcAft>
              <a:buClr>
                <a:schemeClr val="accent5"/>
              </a:buClr>
              <a:buSzPts val="6800"/>
              <a:buNone/>
              <a:defRPr sz="6800">
                <a:solidFill>
                  <a:schemeClr val="accent5"/>
                </a:solidFill>
              </a:defRPr>
            </a:lvl5pPr>
            <a:lvl6pPr lvl="5">
              <a:lnSpc>
                <a:spcPct val="75000"/>
              </a:lnSpc>
              <a:spcBef>
                <a:spcPts val="0"/>
              </a:spcBef>
              <a:spcAft>
                <a:spcPts val="0"/>
              </a:spcAft>
              <a:buClr>
                <a:schemeClr val="accent5"/>
              </a:buClr>
              <a:buSzPts val="6800"/>
              <a:buNone/>
              <a:defRPr sz="6800">
                <a:solidFill>
                  <a:schemeClr val="accent5"/>
                </a:solidFill>
              </a:defRPr>
            </a:lvl6pPr>
            <a:lvl7pPr lvl="6">
              <a:lnSpc>
                <a:spcPct val="75000"/>
              </a:lnSpc>
              <a:spcBef>
                <a:spcPts val="0"/>
              </a:spcBef>
              <a:spcAft>
                <a:spcPts val="0"/>
              </a:spcAft>
              <a:buClr>
                <a:schemeClr val="accent5"/>
              </a:buClr>
              <a:buSzPts val="6800"/>
              <a:buNone/>
              <a:defRPr sz="6800">
                <a:solidFill>
                  <a:schemeClr val="accent5"/>
                </a:solidFill>
              </a:defRPr>
            </a:lvl7pPr>
            <a:lvl8pPr lvl="7">
              <a:lnSpc>
                <a:spcPct val="75000"/>
              </a:lnSpc>
              <a:spcBef>
                <a:spcPts val="0"/>
              </a:spcBef>
              <a:spcAft>
                <a:spcPts val="0"/>
              </a:spcAft>
              <a:buClr>
                <a:schemeClr val="accent5"/>
              </a:buClr>
              <a:buSzPts val="6800"/>
              <a:buNone/>
              <a:defRPr sz="6800">
                <a:solidFill>
                  <a:schemeClr val="accent5"/>
                </a:solidFill>
              </a:defRPr>
            </a:lvl8pPr>
            <a:lvl9pPr lvl="8">
              <a:lnSpc>
                <a:spcPct val="75000"/>
              </a:lnSpc>
              <a:spcBef>
                <a:spcPts val="0"/>
              </a:spcBef>
              <a:spcAft>
                <a:spcPts val="0"/>
              </a:spcAft>
              <a:buClr>
                <a:schemeClr val="accent5"/>
              </a:buClr>
              <a:buSzPts val="6800"/>
              <a:buNone/>
              <a:defRPr sz="6800">
                <a:solidFill>
                  <a:schemeClr val="accent5"/>
                </a:solidFill>
              </a:defRPr>
            </a:lvl9pPr>
          </a:lstStyle>
          <a:p/>
        </p:txBody>
      </p:sp>
      <p:sp>
        <p:nvSpPr>
          <p:cNvPr id="206" name="Google Shape;206;p37"/>
          <p:cNvSpPr txBox="1"/>
          <p:nvPr>
            <p:ph idx="1" type="subTitle"/>
          </p:nvPr>
        </p:nvSpPr>
        <p:spPr>
          <a:xfrm>
            <a:off x="2289975" y="4120200"/>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07" name="Google Shape;20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37"/>
          <p:cNvSpPr txBox="1"/>
          <p:nvPr>
            <p:ph idx="2" type="subTitle"/>
          </p:nvPr>
        </p:nvSpPr>
        <p:spPr>
          <a:xfrm>
            <a:off x="2289975" y="3502200"/>
            <a:ext cx="4680900" cy="4518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400"/>
              <a:buNone/>
              <a:defRPr/>
            </a:lvl1pPr>
            <a:lvl2pPr lvl="1">
              <a:lnSpc>
                <a:spcPct val="100000"/>
              </a:lnSpc>
              <a:spcBef>
                <a:spcPts val="0"/>
              </a:spcBef>
              <a:spcAft>
                <a:spcPts val="0"/>
              </a:spcAft>
              <a:buClr>
                <a:schemeClr val="dk1"/>
              </a:buClr>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extLst>
    <p:ext uri="{DCECCB84-F9BA-43D5-87BE-67443E8EF086}">
      <p15:sldGuideLst>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9" name="Shape 209"/>
        <p:cNvGrpSpPr/>
        <p:nvPr/>
      </p:nvGrpSpPr>
      <p:grpSpPr>
        <a:xfrm>
          <a:off x="0" y="0"/>
          <a:ext cx="0" cy="0"/>
          <a:chOff x="0" y="0"/>
          <a:chExt cx="0" cy="0"/>
        </a:xfrm>
      </p:grpSpPr>
      <p:sp>
        <p:nvSpPr>
          <p:cNvPr id="210" name="Google Shape;210;p38"/>
          <p:cNvSpPr txBox="1"/>
          <p:nvPr>
            <p:ph type="title"/>
          </p:nvPr>
        </p:nvSpPr>
        <p:spPr>
          <a:xfrm>
            <a:off x="311700" y="2150850"/>
            <a:ext cx="8520600" cy="841800"/>
          </a:xfrm>
          <a:prstGeom prst="rect">
            <a:avLst/>
          </a:prstGeom>
        </p:spPr>
        <p:txBody>
          <a:bodyPr anchorCtr="0" anchor="ctr" bIns="91425" lIns="0" spcFirstLastPara="1" rIns="0"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1" name="Google Shape;211;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2" name="Shape 212"/>
        <p:cNvGrpSpPr/>
        <p:nvPr/>
      </p:nvGrpSpPr>
      <p:grpSpPr>
        <a:xfrm>
          <a:off x="0" y="0"/>
          <a:ext cx="0" cy="0"/>
          <a:chOff x="0" y="0"/>
          <a:chExt cx="0" cy="0"/>
        </a:xfrm>
      </p:grpSpPr>
      <p:sp>
        <p:nvSpPr>
          <p:cNvPr id="213" name="Google Shape;213;p39"/>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4" name="Google Shape;214;p39"/>
          <p:cNvSpPr txBox="1"/>
          <p:nvPr>
            <p:ph idx="1" type="body"/>
          </p:nvPr>
        </p:nvSpPr>
        <p:spPr>
          <a:xfrm>
            <a:off x="457200" y="915600"/>
            <a:ext cx="5709600" cy="3653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215" name="Google Shape;21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216" name="Shape 216"/>
        <p:cNvGrpSpPr/>
        <p:nvPr/>
      </p:nvGrpSpPr>
      <p:grpSpPr>
        <a:xfrm>
          <a:off x="0" y="0"/>
          <a:ext cx="0" cy="0"/>
          <a:chOff x="0" y="0"/>
          <a:chExt cx="0" cy="0"/>
        </a:xfrm>
      </p:grpSpPr>
      <p:sp>
        <p:nvSpPr>
          <p:cNvPr id="217" name="Google Shape;217;p40"/>
          <p:cNvSpPr txBox="1"/>
          <p:nvPr>
            <p:ph type="title"/>
          </p:nvPr>
        </p:nvSpPr>
        <p:spPr>
          <a:xfrm>
            <a:off x="457200" y="356200"/>
            <a:ext cx="5259000" cy="572700"/>
          </a:xfrm>
          <a:prstGeom prst="rect">
            <a:avLst/>
          </a:prstGeom>
        </p:spPr>
        <p:txBody>
          <a:bodyPr anchorCtr="0" anchor="b" bIns="91425" lIns="0" spcFirstLastPara="1" rIns="0"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8" name="Google Shape;218;p40"/>
          <p:cNvSpPr txBox="1"/>
          <p:nvPr>
            <p:ph idx="1" type="body"/>
          </p:nvPr>
        </p:nvSpPr>
        <p:spPr>
          <a:xfrm>
            <a:off x="457200" y="928900"/>
            <a:ext cx="5259000" cy="3653400"/>
          </a:xfrm>
          <a:prstGeom prst="rect">
            <a:avLst/>
          </a:prstGeom>
        </p:spPr>
        <p:txBody>
          <a:bodyPr anchorCtr="0" anchor="ctr" bIns="91425" lIns="0"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1500"/>
              </a:spcBef>
              <a:spcAft>
                <a:spcPts val="0"/>
              </a:spcAft>
              <a:buSzPts val="1400"/>
              <a:buChar char="•"/>
              <a:defRPr/>
            </a:lvl2pPr>
            <a:lvl3pPr indent="-317500" lvl="2" marL="1371600">
              <a:spcBef>
                <a:spcPts val="1500"/>
              </a:spcBef>
              <a:spcAft>
                <a:spcPts val="0"/>
              </a:spcAft>
              <a:buSzPts val="1400"/>
              <a:buChar char="•"/>
              <a:defRPr/>
            </a:lvl3pPr>
            <a:lvl4pPr indent="-317500" lvl="3" marL="1828800">
              <a:spcBef>
                <a:spcPts val="1500"/>
              </a:spcBef>
              <a:spcAft>
                <a:spcPts val="0"/>
              </a:spcAft>
              <a:buSzPts val="1400"/>
              <a:buChar char="•"/>
              <a:defRPr/>
            </a:lvl4pPr>
            <a:lvl5pPr indent="-317500" lvl="4" marL="2286000">
              <a:spcBef>
                <a:spcPts val="1500"/>
              </a:spcBef>
              <a:spcAft>
                <a:spcPts val="0"/>
              </a:spcAft>
              <a:buSzPts val="1400"/>
              <a:buChar char="•"/>
              <a:defRPr/>
            </a:lvl5pPr>
            <a:lvl6pPr indent="-317500" lvl="5" marL="2743200">
              <a:spcBef>
                <a:spcPts val="1500"/>
              </a:spcBef>
              <a:spcAft>
                <a:spcPts val="0"/>
              </a:spcAft>
              <a:buSzPts val="1400"/>
              <a:buChar char="•"/>
              <a:defRPr/>
            </a:lvl6pPr>
            <a:lvl7pPr indent="-317500" lvl="6" marL="3200400">
              <a:spcBef>
                <a:spcPts val="1500"/>
              </a:spcBef>
              <a:spcAft>
                <a:spcPts val="0"/>
              </a:spcAft>
              <a:buSzPts val="1400"/>
              <a:buChar char="•"/>
              <a:defRPr/>
            </a:lvl7pPr>
            <a:lvl8pPr indent="-317500" lvl="7" marL="3657600">
              <a:spcBef>
                <a:spcPts val="1500"/>
              </a:spcBef>
              <a:spcAft>
                <a:spcPts val="0"/>
              </a:spcAft>
              <a:buSzPts val="1400"/>
              <a:buChar char="•"/>
              <a:defRPr/>
            </a:lvl8pPr>
            <a:lvl9pPr indent="-317500" lvl="8" marL="4114800">
              <a:spcBef>
                <a:spcPts val="1500"/>
              </a:spcBef>
              <a:spcAft>
                <a:spcPts val="1500"/>
              </a:spcAft>
              <a:buSzPts val="1400"/>
              <a:buChar char="•"/>
              <a:defRPr/>
            </a:lvl9pPr>
          </a:lstStyle>
          <a:p/>
        </p:txBody>
      </p:sp>
      <p:sp>
        <p:nvSpPr>
          <p:cNvPr id="219" name="Google Shape;219;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0" name="Google Shape;220;p40"/>
          <p:cNvSpPr/>
          <p:nvPr>
            <p:ph idx="2" type="pic"/>
          </p:nvPr>
        </p:nvSpPr>
        <p:spPr>
          <a:xfrm>
            <a:off x="6178850" y="598400"/>
            <a:ext cx="2511900" cy="2514600"/>
          </a:xfrm>
          <a:prstGeom prst="ellipse">
            <a:avLst/>
          </a:prstGeom>
          <a:noFill/>
          <a:ln cap="flat" cmpd="sng" w="9525">
            <a:solidFill>
              <a:schemeClr val="accent5"/>
            </a:solidFill>
            <a:prstDash val="solid"/>
            <a:round/>
            <a:headEnd len="sm" w="sm" type="none"/>
            <a:tailEnd len="sm" w="sm" type="none"/>
          </a:ln>
        </p:spPr>
      </p:sp>
      <p:sp>
        <p:nvSpPr>
          <p:cNvPr id="221" name="Google Shape;221;p40"/>
          <p:cNvSpPr/>
          <p:nvPr>
            <p:ph idx="3" type="pic"/>
          </p:nvPr>
        </p:nvSpPr>
        <p:spPr>
          <a:xfrm>
            <a:off x="5108950" y="2148625"/>
            <a:ext cx="2511900" cy="2514600"/>
          </a:xfrm>
          <a:prstGeom prst="ellipse">
            <a:avLst/>
          </a:prstGeom>
          <a:noFill/>
          <a:ln cap="flat" cmpd="sng" w="9525">
            <a:solidFill>
              <a:schemeClr val="accent5"/>
            </a:solidFill>
            <a:prstDash val="solid"/>
            <a:round/>
            <a:headEnd len="sm" w="sm" type="none"/>
            <a:tailEnd len="sm" w="sm" type="none"/>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2_2">
    <p:spTree>
      <p:nvGrpSpPr>
        <p:cNvPr id="222" name="Shape 222"/>
        <p:cNvGrpSpPr/>
        <p:nvPr/>
      </p:nvGrpSpPr>
      <p:grpSpPr>
        <a:xfrm>
          <a:off x="0" y="0"/>
          <a:ext cx="0" cy="0"/>
          <a:chOff x="0" y="0"/>
          <a:chExt cx="0" cy="0"/>
        </a:xfrm>
      </p:grpSpPr>
      <p:sp>
        <p:nvSpPr>
          <p:cNvPr id="223" name="Google Shape;223;p41"/>
          <p:cNvSpPr txBox="1"/>
          <p:nvPr>
            <p:ph idx="1" type="body"/>
          </p:nvPr>
        </p:nvSpPr>
        <p:spPr>
          <a:xfrm>
            <a:off x="457200" y="1293450"/>
            <a:ext cx="5259000" cy="3288900"/>
          </a:xfrm>
          <a:prstGeom prst="rect">
            <a:avLst/>
          </a:prstGeom>
        </p:spPr>
        <p:txBody>
          <a:bodyPr anchorCtr="0" anchor="ctr" bIns="91425" lIns="0"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1500"/>
              </a:spcBef>
              <a:spcAft>
                <a:spcPts val="0"/>
              </a:spcAft>
              <a:buSzPts val="1400"/>
              <a:buChar char="•"/>
              <a:defRPr/>
            </a:lvl2pPr>
            <a:lvl3pPr indent="-317500" lvl="2" marL="1371600">
              <a:spcBef>
                <a:spcPts val="1500"/>
              </a:spcBef>
              <a:spcAft>
                <a:spcPts val="0"/>
              </a:spcAft>
              <a:buSzPts val="1400"/>
              <a:buChar char="•"/>
              <a:defRPr/>
            </a:lvl3pPr>
            <a:lvl4pPr indent="-317500" lvl="3" marL="1828800">
              <a:spcBef>
                <a:spcPts val="1500"/>
              </a:spcBef>
              <a:spcAft>
                <a:spcPts val="0"/>
              </a:spcAft>
              <a:buSzPts val="1400"/>
              <a:buChar char="•"/>
              <a:defRPr/>
            </a:lvl4pPr>
            <a:lvl5pPr indent="-317500" lvl="4" marL="2286000">
              <a:spcBef>
                <a:spcPts val="1500"/>
              </a:spcBef>
              <a:spcAft>
                <a:spcPts val="0"/>
              </a:spcAft>
              <a:buSzPts val="1400"/>
              <a:buChar char="•"/>
              <a:defRPr/>
            </a:lvl5pPr>
            <a:lvl6pPr indent="-317500" lvl="5" marL="2743200">
              <a:spcBef>
                <a:spcPts val="1500"/>
              </a:spcBef>
              <a:spcAft>
                <a:spcPts val="0"/>
              </a:spcAft>
              <a:buSzPts val="1400"/>
              <a:buChar char="•"/>
              <a:defRPr/>
            </a:lvl6pPr>
            <a:lvl7pPr indent="-317500" lvl="6" marL="3200400">
              <a:spcBef>
                <a:spcPts val="1500"/>
              </a:spcBef>
              <a:spcAft>
                <a:spcPts val="0"/>
              </a:spcAft>
              <a:buSzPts val="1400"/>
              <a:buChar char="•"/>
              <a:defRPr/>
            </a:lvl7pPr>
            <a:lvl8pPr indent="-317500" lvl="7" marL="3657600">
              <a:spcBef>
                <a:spcPts val="1500"/>
              </a:spcBef>
              <a:spcAft>
                <a:spcPts val="0"/>
              </a:spcAft>
              <a:buSzPts val="1400"/>
              <a:buChar char="•"/>
              <a:defRPr/>
            </a:lvl8pPr>
            <a:lvl9pPr indent="-317500" lvl="8" marL="4114800">
              <a:spcBef>
                <a:spcPts val="1500"/>
              </a:spcBef>
              <a:spcAft>
                <a:spcPts val="1500"/>
              </a:spcAft>
              <a:buSzPts val="1400"/>
              <a:buChar char="•"/>
              <a:defRPr/>
            </a:lvl9pPr>
          </a:lstStyle>
          <a:p/>
        </p:txBody>
      </p:sp>
      <p:sp>
        <p:nvSpPr>
          <p:cNvPr id="224" name="Google Shape;22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1"/>
          <p:cNvSpPr/>
          <p:nvPr>
            <p:ph idx="2" type="pic"/>
          </p:nvPr>
        </p:nvSpPr>
        <p:spPr>
          <a:xfrm>
            <a:off x="6173525" y="-13300"/>
            <a:ext cx="2970600" cy="5156700"/>
          </a:xfrm>
          <a:prstGeom prst="rect">
            <a:avLst/>
          </a:prstGeom>
          <a:noFill/>
          <a:ln>
            <a:noFill/>
          </a:ln>
        </p:spPr>
      </p:sp>
      <p:sp>
        <p:nvSpPr>
          <p:cNvPr id="226" name="Google Shape;226;p41"/>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2_1">
    <p:spTree>
      <p:nvGrpSpPr>
        <p:cNvPr id="227" name="Shape 227"/>
        <p:cNvGrpSpPr/>
        <p:nvPr/>
      </p:nvGrpSpPr>
      <p:grpSpPr>
        <a:xfrm>
          <a:off x="0" y="0"/>
          <a:ext cx="0" cy="0"/>
          <a:chOff x="0" y="0"/>
          <a:chExt cx="0" cy="0"/>
        </a:xfrm>
      </p:grpSpPr>
      <p:sp>
        <p:nvSpPr>
          <p:cNvPr id="228" name="Google Shape;228;p42"/>
          <p:cNvSpPr txBox="1"/>
          <p:nvPr>
            <p:ph idx="1" type="body"/>
          </p:nvPr>
        </p:nvSpPr>
        <p:spPr>
          <a:xfrm>
            <a:off x="4572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229" name="Google Shape;22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42"/>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1" name="Google Shape;231;p42"/>
          <p:cNvSpPr txBox="1"/>
          <p:nvPr>
            <p:ph idx="2" type="body"/>
          </p:nvPr>
        </p:nvSpPr>
        <p:spPr>
          <a:xfrm>
            <a:off x="31951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232" name="Google Shape;232;p42"/>
          <p:cNvSpPr txBox="1"/>
          <p:nvPr>
            <p:ph idx="3" type="body"/>
          </p:nvPr>
        </p:nvSpPr>
        <p:spPr>
          <a:xfrm>
            <a:off x="5933000" y="1827475"/>
            <a:ext cx="2280600" cy="2754900"/>
          </a:xfrm>
          <a:prstGeom prst="rect">
            <a:avLst/>
          </a:prstGeom>
        </p:spPr>
        <p:txBody>
          <a:bodyPr anchorCtr="0" anchor="t" bIns="91425" lIns="0" spcFirstLastPara="1" rIns="91425" wrap="square" tIns="91425">
            <a:normAutofit/>
          </a:bodyPr>
          <a:lstStyle>
            <a:lvl1pPr indent="-304800" lvl="0" marL="457200">
              <a:lnSpc>
                <a:spcPct val="115000"/>
              </a:lnSpc>
              <a:spcBef>
                <a:spcPts val="0"/>
              </a:spcBef>
              <a:spcAft>
                <a:spcPts val="0"/>
              </a:spcAft>
              <a:buSzPts val="1200"/>
              <a:buChar char="•"/>
              <a:defRPr sz="1200"/>
            </a:lvl1pPr>
            <a:lvl2pPr indent="-304800" lvl="1" marL="914400">
              <a:lnSpc>
                <a:spcPct val="115000"/>
              </a:lnSpc>
              <a:spcBef>
                <a:spcPts val="800"/>
              </a:spcBef>
              <a:spcAft>
                <a:spcPts val="0"/>
              </a:spcAft>
              <a:buSzPts val="1200"/>
              <a:buChar char="•"/>
              <a:defRPr sz="1200"/>
            </a:lvl2pPr>
            <a:lvl3pPr indent="-304800" lvl="2" marL="1371600">
              <a:lnSpc>
                <a:spcPct val="115000"/>
              </a:lnSpc>
              <a:spcBef>
                <a:spcPts val="800"/>
              </a:spcBef>
              <a:spcAft>
                <a:spcPts val="0"/>
              </a:spcAft>
              <a:buSzPts val="1200"/>
              <a:buChar char="•"/>
              <a:defRPr sz="1200"/>
            </a:lvl3pPr>
            <a:lvl4pPr indent="-304800" lvl="3" marL="1828800">
              <a:lnSpc>
                <a:spcPct val="115000"/>
              </a:lnSpc>
              <a:spcBef>
                <a:spcPts val="800"/>
              </a:spcBef>
              <a:spcAft>
                <a:spcPts val="0"/>
              </a:spcAft>
              <a:buSzPts val="1200"/>
              <a:buChar char="•"/>
              <a:defRPr sz="1200"/>
            </a:lvl4pPr>
            <a:lvl5pPr indent="-304800" lvl="4" marL="2286000">
              <a:lnSpc>
                <a:spcPct val="115000"/>
              </a:lnSpc>
              <a:spcBef>
                <a:spcPts val="800"/>
              </a:spcBef>
              <a:spcAft>
                <a:spcPts val="0"/>
              </a:spcAft>
              <a:buSzPts val="1200"/>
              <a:buChar char="•"/>
              <a:defRPr sz="1200"/>
            </a:lvl5pPr>
            <a:lvl6pPr indent="-304800" lvl="5" marL="2743200">
              <a:lnSpc>
                <a:spcPct val="115000"/>
              </a:lnSpc>
              <a:spcBef>
                <a:spcPts val="800"/>
              </a:spcBef>
              <a:spcAft>
                <a:spcPts val="0"/>
              </a:spcAft>
              <a:buSzPts val="1200"/>
              <a:buChar char="•"/>
              <a:defRPr sz="1200"/>
            </a:lvl6pPr>
            <a:lvl7pPr indent="-304800" lvl="6" marL="3200400">
              <a:lnSpc>
                <a:spcPct val="115000"/>
              </a:lnSpc>
              <a:spcBef>
                <a:spcPts val="800"/>
              </a:spcBef>
              <a:spcAft>
                <a:spcPts val="0"/>
              </a:spcAft>
              <a:buSzPts val="1200"/>
              <a:buChar char="•"/>
              <a:defRPr sz="1200"/>
            </a:lvl7pPr>
            <a:lvl8pPr indent="-304800" lvl="7" marL="3657600">
              <a:lnSpc>
                <a:spcPct val="115000"/>
              </a:lnSpc>
              <a:spcBef>
                <a:spcPts val="800"/>
              </a:spcBef>
              <a:spcAft>
                <a:spcPts val="0"/>
              </a:spcAft>
              <a:buSzPts val="1200"/>
              <a:buChar char="•"/>
              <a:defRPr sz="1200"/>
            </a:lvl8pPr>
            <a:lvl9pPr indent="-304800" lvl="8" marL="4114800">
              <a:lnSpc>
                <a:spcPct val="115000"/>
              </a:lnSpc>
              <a:spcBef>
                <a:spcPts val="800"/>
              </a:spcBef>
              <a:spcAft>
                <a:spcPts val="800"/>
              </a:spcAft>
              <a:buSzPts val="1200"/>
              <a:buChar char="•"/>
              <a:defRPr sz="1200"/>
            </a:lvl9pPr>
          </a:lstStyle>
          <a:p/>
        </p:txBody>
      </p:sp>
      <p:sp>
        <p:nvSpPr>
          <p:cNvPr id="233" name="Google Shape;233;p42"/>
          <p:cNvSpPr txBox="1"/>
          <p:nvPr>
            <p:ph idx="4" type="subTitle"/>
          </p:nvPr>
        </p:nvSpPr>
        <p:spPr>
          <a:xfrm>
            <a:off x="458525"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
        <p:nvSpPr>
          <p:cNvPr id="234" name="Google Shape;234;p42"/>
          <p:cNvSpPr txBox="1"/>
          <p:nvPr>
            <p:ph idx="5" type="subTitle"/>
          </p:nvPr>
        </p:nvSpPr>
        <p:spPr>
          <a:xfrm>
            <a:off x="3195100"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
        <p:nvSpPr>
          <p:cNvPr id="235" name="Google Shape;235;p42"/>
          <p:cNvSpPr txBox="1"/>
          <p:nvPr>
            <p:ph idx="6" type="subTitle"/>
          </p:nvPr>
        </p:nvSpPr>
        <p:spPr>
          <a:xfrm>
            <a:off x="5931675" y="1375575"/>
            <a:ext cx="2280600" cy="425400"/>
          </a:xfrm>
          <a:prstGeom prst="rect">
            <a:avLst/>
          </a:prstGeom>
        </p:spPr>
        <p:txBody>
          <a:bodyPr anchorCtr="0" anchor="t" bIns="91425" lIns="0" spcFirstLastPara="1" rIns="91425" wrap="square" tIns="91425">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bg>
      <p:bgPr>
        <a:solidFill>
          <a:schemeClr val="accent1"/>
        </a:solidFill>
      </p:bgPr>
    </p:bg>
    <p:spTree>
      <p:nvGrpSpPr>
        <p:cNvPr id="236" name="Shape 236"/>
        <p:cNvGrpSpPr/>
        <p:nvPr/>
      </p:nvGrpSpPr>
      <p:grpSpPr>
        <a:xfrm>
          <a:off x="0" y="0"/>
          <a:ext cx="0" cy="0"/>
          <a:chOff x="0" y="0"/>
          <a:chExt cx="0" cy="0"/>
        </a:xfrm>
      </p:grpSpPr>
      <p:sp>
        <p:nvSpPr>
          <p:cNvPr id="237" name="Google Shape;237;p43"/>
          <p:cNvSpPr txBox="1"/>
          <p:nvPr>
            <p:ph idx="1" type="body"/>
          </p:nvPr>
        </p:nvSpPr>
        <p:spPr>
          <a:xfrm>
            <a:off x="910425" y="342900"/>
            <a:ext cx="7921800" cy="4226100"/>
          </a:xfrm>
          <a:prstGeom prst="rect">
            <a:avLst/>
          </a:prstGeom>
        </p:spPr>
        <p:txBody>
          <a:bodyPr anchorCtr="0" anchor="ctr" bIns="91425" lIns="91425" spcFirstLastPara="1" rIns="91425" wrap="square" tIns="91425">
            <a:normAutofit/>
          </a:bodyPr>
          <a:lstStyle>
            <a:lvl1pPr indent="-381000" lvl="0" marL="457200">
              <a:lnSpc>
                <a:spcPct val="200000"/>
              </a:lnSpc>
              <a:spcBef>
                <a:spcPts val="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1pPr>
            <a:lvl2pPr indent="-381000" lvl="1" marL="914400">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2pPr>
            <a:lvl3pPr indent="-381000" lvl="2" marL="1371600">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3pPr>
            <a:lvl4pPr indent="-381000" lvl="3" marL="1828800">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4pPr>
            <a:lvl5pPr indent="-381000" lvl="4" marL="2286000">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5pPr>
            <a:lvl6pPr indent="-381000" lvl="5" marL="2743200">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6pPr>
            <a:lvl7pPr indent="-381000" lvl="6" marL="3200400">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7pPr>
            <a:lvl8pPr indent="-381000" lvl="7" marL="3657600">
              <a:lnSpc>
                <a:spcPct val="200000"/>
              </a:lnSpc>
              <a:spcBef>
                <a:spcPts val="800"/>
              </a:spcBef>
              <a:spcAft>
                <a:spcPts val="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8pPr>
            <a:lvl9pPr indent="-381000" lvl="8" marL="4114800">
              <a:lnSpc>
                <a:spcPct val="200000"/>
              </a:lnSpc>
              <a:spcBef>
                <a:spcPts val="800"/>
              </a:spcBef>
              <a:spcAft>
                <a:spcPts val="800"/>
              </a:spcAft>
              <a:buClr>
                <a:schemeClr val="lt1"/>
              </a:buClr>
              <a:buSzPts val="2400"/>
              <a:buFont typeface="DM Serif Display"/>
              <a:buChar char="•"/>
              <a:defRPr sz="2400">
                <a:solidFill>
                  <a:schemeClr val="lt1"/>
                </a:solidFill>
                <a:latin typeface="DM Serif Display"/>
                <a:ea typeface="DM Serif Display"/>
                <a:cs typeface="DM Serif Display"/>
                <a:sym typeface="DM Serif Display"/>
              </a:defRPr>
            </a:lvl9pPr>
          </a:lstStyle>
          <a:p/>
        </p:txBody>
      </p:sp>
      <p:sp>
        <p:nvSpPr>
          <p:cNvPr id="238" name="Google Shape;238;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9" name="Shape 239"/>
        <p:cNvGrpSpPr/>
        <p:nvPr/>
      </p:nvGrpSpPr>
      <p:grpSpPr>
        <a:xfrm>
          <a:off x="0" y="0"/>
          <a:ext cx="0" cy="0"/>
          <a:chOff x="0" y="0"/>
          <a:chExt cx="0" cy="0"/>
        </a:xfrm>
      </p:grpSpPr>
      <p:sp>
        <p:nvSpPr>
          <p:cNvPr id="240" name="Google Shape;240;p44"/>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1" name="Google Shape;241;p4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242" name="Google Shape;242;p4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243" name="Google Shape;243;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4" name="Shape 244"/>
        <p:cNvGrpSpPr/>
        <p:nvPr/>
      </p:nvGrpSpPr>
      <p:grpSpPr>
        <a:xfrm>
          <a:off x="0" y="0"/>
          <a:ext cx="0" cy="0"/>
          <a:chOff x="0" y="0"/>
          <a:chExt cx="0" cy="0"/>
        </a:xfrm>
      </p:grpSpPr>
      <p:sp>
        <p:nvSpPr>
          <p:cNvPr id="245" name="Google Shape;245;p45"/>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7" name="Shape 247"/>
        <p:cNvGrpSpPr/>
        <p:nvPr/>
      </p:nvGrpSpPr>
      <p:grpSpPr>
        <a:xfrm>
          <a:off x="0" y="0"/>
          <a:ext cx="0" cy="0"/>
          <a:chOff x="0" y="0"/>
          <a:chExt cx="0" cy="0"/>
        </a:xfrm>
      </p:grpSpPr>
      <p:sp>
        <p:nvSpPr>
          <p:cNvPr id="248" name="Google Shape;248;p46"/>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9" name="Google Shape;249;p46"/>
          <p:cNvSpPr txBox="1"/>
          <p:nvPr>
            <p:ph idx="1" type="body"/>
          </p:nvPr>
        </p:nvSpPr>
        <p:spPr>
          <a:xfrm>
            <a:off x="457200" y="1389600"/>
            <a:ext cx="56034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Font typeface="Inter"/>
              <a:buChar char="•"/>
              <a:defRPr sz="1200">
                <a:latin typeface="Inter"/>
                <a:ea typeface="Inter"/>
                <a:cs typeface="Inter"/>
                <a:sym typeface="Inter"/>
              </a:defRPr>
            </a:lvl1pPr>
            <a:lvl2pPr indent="-304800" lvl="1" marL="914400">
              <a:spcBef>
                <a:spcPts val="800"/>
              </a:spcBef>
              <a:spcAft>
                <a:spcPts val="0"/>
              </a:spcAft>
              <a:buSzPts val="1200"/>
              <a:buFont typeface="Inter"/>
              <a:buChar char="•"/>
              <a:defRPr sz="1200">
                <a:latin typeface="Inter"/>
                <a:ea typeface="Inter"/>
                <a:cs typeface="Inter"/>
                <a:sym typeface="Inter"/>
              </a:defRPr>
            </a:lvl2pPr>
            <a:lvl3pPr indent="-304800" lvl="2" marL="1371600">
              <a:spcBef>
                <a:spcPts val="800"/>
              </a:spcBef>
              <a:spcAft>
                <a:spcPts val="0"/>
              </a:spcAft>
              <a:buSzPts val="1200"/>
              <a:buFont typeface="Inter"/>
              <a:buChar char="•"/>
              <a:defRPr sz="1200">
                <a:latin typeface="Inter"/>
                <a:ea typeface="Inter"/>
                <a:cs typeface="Inter"/>
                <a:sym typeface="Inter"/>
              </a:defRPr>
            </a:lvl3pPr>
            <a:lvl4pPr indent="-304800" lvl="3" marL="1828800">
              <a:spcBef>
                <a:spcPts val="800"/>
              </a:spcBef>
              <a:spcAft>
                <a:spcPts val="0"/>
              </a:spcAft>
              <a:buSzPts val="1200"/>
              <a:buFont typeface="Inter"/>
              <a:buChar char="•"/>
              <a:defRPr sz="1200">
                <a:latin typeface="Inter"/>
                <a:ea typeface="Inter"/>
                <a:cs typeface="Inter"/>
                <a:sym typeface="Inter"/>
              </a:defRPr>
            </a:lvl4pPr>
            <a:lvl5pPr indent="-304800" lvl="4" marL="2286000">
              <a:spcBef>
                <a:spcPts val="800"/>
              </a:spcBef>
              <a:spcAft>
                <a:spcPts val="0"/>
              </a:spcAft>
              <a:buSzPts val="1200"/>
              <a:buFont typeface="Inter"/>
              <a:buChar char="•"/>
              <a:defRPr sz="1200">
                <a:latin typeface="Inter"/>
                <a:ea typeface="Inter"/>
                <a:cs typeface="Inter"/>
                <a:sym typeface="Inter"/>
              </a:defRPr>
            </a:lvl5pPr>
            <a:lvl6pPr indent="-304800" lvl="5" marL="2743200">
              <a:spcBef>
                <a:spcPts val="800"/>
              </a:spcBef>
              <a:spcAft>
                <a:spcPts val="0"/>
              </a:spcAft>
              <a:buSzPts val="1200"/>
              <a:buFont typeface="Inter"/>
              <a:buChar char="•"/>
              <a:defRPr sz="1200">
                <a:latin typeface="Inter"/>
                <a:ea typeface="Inter"/>
                <a:cs typeface="Inter"/>
                <a:sym typeface="Inter"/>
              </a:defRPr>
            </a:lvl6pPr>
            <a:lvl7pPr indent="-304800" lvl="6" marL="3200400">
              <a:spcBef>
                <a:spcPts val="800"/>
              </a:spcBef>
              <a:spcAft>
                <a:spcPts val="0"/>
              </a:spcAft>
              <a:buSzPts val="1200"/>
              <a:buFont typeface="Inter"/>
              <a:buChar char="•"/>
              <a:defRPr sz="1200">
                <a:latin typeface="Inter"/>
                <a:ea typeface="Inter"/>
                <a:cs typeface="Inter"/>
                <a:sym typeface="Inter"/>
              </a:defRPr>
            </a:lvl7pPr>
            <a:lvl8pPr indent="-304800" lvl="7" marL="3657600">
              <a:spcBef>
                <a:spcPts val="800"/>
              </a:spcBef>
              <a:spcAft>
                <a:spcPts val="0"/>
              </a:spcAft>
              <a:buSzPts val="1200"/>
              <a:buFont typeface="Inter"/>
              <a:buChar char="•"/>
              <a:defRPr sz="1200">
                <a:latin typeface="Inter"/>
                <a:ea typeface="Inter"/>
                <a:cs typeface="Inter"/>
                <a:sym typeface="Inter"/>
              </a:defRPr>
            </a:lvl8pPr>
            <a:lvl9pPr indent="-304800" lvl="8" marL="4114800">
              <a:spcBef>
                <a:spcPts val="800"/>
              </a:spcBef>
              <a:spcAft>
                <a:spcPts val="800"/>
              </a:spcAft>
              <a:buSzPts val="1200"/>
              <a:buFont typeface="Inter"/>
              <a:buChar char="•"/>
              <a:defRPr sz="1200">
                <a:latin typeface="Inter"/>
                <a:ea typeface="Inter"/>
                <a:cs typeface="Inter"/>
                <a:sym typeface="Inter"/>
              </a:defRPr>
            </a:lvl9pPr>
          </a:lstStyle>
          <a:p/>
        </p:txBody>
      </p:sp>
      <p:sp>
        <p:nvSpPr>
          <p:cNvPr id="250" name="Google Shape;250;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251" name="Shape 251"/>
        <p:cNvGrpSpPr/>
        <p:nvPr/>
      </p:nvGrpSpPr>
      <p:grpSpPr>
        <a:xfrm>
          <a:off x="0" y="0"/>
          <a:ext cx="0" cy="0"/>
          <a:chOff x="0" y="0"/>
          <a:chExt cx="0" cy="0"/>
        </a:xfrm>
      </p:grpSpPr>
      <p:sp>
        <p:nvSpPr>
          <p:cNvPr id="252" name="Google Shape;252;p47"/>
          <p:cNvSpPr txBox="1"/>
          <p:nvPr>
            <p:ph type="title"/>
          </p:nvPr>
        </p:nvSpPr>
        <p:spPr>
          <a:xfrm>
            <a:off x="457200" y="219390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3" name="Google Shape;253;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254" name="Shape 254"/>
        <p:cNvGrpSpPr/>
        <p:nvPr/>
      </p:nvGrpSpPr>
      <p:grpSpPr>
        <a:xfrm>
          <a:off x="0" y="0"/>
          <a:ext cx="0" cy="0"/>
          <a:chOff x="0" y="0"/>
          <a:chExt cx="0" cy="0"/>
        </a:xfrm>
      </p:grpSpPr>
      <p:sp>
        <p:nvSpPr>
          <p:cNvPr id="255" name="Google Shape;255;p48"/>
          <p:cNvSpPr txBox="1"/>
          <p:nvPr>
            <p:ph type="title"/>
          </p:nvPr>
        </p:nvSpPr>
        <p:spPr>
          <a:xfrm>
            <a:off x="917050" y="450150"/>
            <a:ext cx="5249700" cy="4090800"/>
          </a:xfrm>
          <a:prstGeom prst="rect">
            <a:avLst/>
          </a:prstGeom>
        </p:spPr>
        <p:txBody>
          <a:bodyPr anchorCtr="0" anchor="ctr" bIns="91425" lIns="0" spcFirstLastPara="1" rIns="91425" wrap="square" tIns="91425">
            <a:norm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p:txBody>
      </p:sp>
      <p:sp>
        <p:nvSpPr>
          <p:cNvPr id="256" name="Google Shape;256;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8"/>
          <p:cNvSpPr txBox="1"/>
          <p:nvPr>
            <p:ph idx="1" type="subTitle"/>
          </p:nvPr>
        </p:nvSpPr>
        <p:spPr>
          <a:xfrm>
            <a:off x="917050" y="3196425"/>
            <a:ext cx="4714200" cy="451800"/>
          </a:xfrm>
          <a:prstGeom prst="rect">
            <a:avLst/>
          </a:prstGeom>
        </p:spPr>
        <p:txBody>
          <a:bodyPr anchorCtr="0" anchor="t" bIns="91425" lIns="0" spcFirstLastPara="1" rIns="91425" wrap="square" tIns="91425">
            <a:normAutofit/>
          </a:bodyPr>
          <a:lstStyle>
            <a:lvl1pPr lvl="0">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1pPr>
            <a:lvl2pPr lvl="1">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2pPr>
            <a:lvl3pPr lvl="2">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3pPr>
            <a:lvl4pPr lvl="3">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4pPr>
            <a:lvl5pPr lvl="4">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5pPr>
            <a:lvl6pPr lvl="5">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6pPr>
            <a:lvl7pPr lvl="6">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7pPr>
            <a:lvl8pPr lvl="7">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8pPr>
            <a:lvl9pPr lvl="8">
              <a:lnSpc>
                <a:spcPct val="100000"/>
              </a:lnSpc>
              <a:spcBef>
                <a:spcPts val="0"/>
              </a:spcBef>
              <a:spcAft>
                <a:spcPts val="0"/>
              </a:spcAft>
              <a:buClr>
                <a:schemeClr val="accent6"/>
              </a:buClr>
              <a:buSzPts val="1600"/>
              <a:buFont typeface="Inter Medium"/>
              <a:buNone/>
              <a:defRPr sz="1600">
                <a:solidFill>
                  <a:schemeClr val="accent6"/>
                </a:solidFill>
                <a:latin typeface="Inter Medium"/>
                <a:ea typeface="Inter Medium"/>
                <a:cs typeface="Inter Medium"/>
                <a:sym typeface="Inter Medium"/>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8" name="Shape 258"/>
        <p:cNvGrpSpPr/>
        <p:nvPr/>
      </p:nvGrpSpPr>
      <p:grpSpPr>
        <a:xfrm>
          <a:off x="0" y="0"/>
          <a:ext cx="0" cy="0"/>
          <a:chOff x="0" y="0"/>
          <a:chExt cx="0" cy="0"/>
        </a:xfrm>
      </p:grpSpPr>
      <p:sp>
        <p:nvSpPr>
          <p:cNvPr id="259" name="Google Shape;259;p4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9"/>
          <p:cNvSpPr txBox="1"/>
          <p:nvPr>
            <p:ph type="title"/>
          </p:nvPr>
        </p:nvSpPr>
        <p:spPr>
          <a:xfrm>
            <a:off x="265500" y="1233175"/>
            <a:ext cx="4045200" cy="1482300"/>
          </a:xfrm>
          <a:prstGeom prst="rect">
            <a:avLst/>
          </a:prstGeom>
        </p:spPr>
        <p:txBody>
          <a:bodyPr anchorCtr="0" anchor="b" bIns="91425" lIns="0" spcFirstLastPara="1" rIns="0"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61" name="Google Shape;261;p4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2" name="Google Shape;262;p4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17500" lvl="2" marL="1371600">
              <a:spcBef>
                <a:spcPts val="800"/>
              </a:spcBef>
              <a:spcAft>
                <a:spcPts val="0"/>
              </a:spcAft>
              <a:buSzPts val="1400"/>
              <a:buChar char="•"/>
              <a:defRPr/>
            </a:lvl3pPr>
            <a:lvl4pPr indent="-317500" lvl="3" marL="1828800">
              <a:spcBef>
                <a:spcPts val="800"/>
              </a:spcBef>
              <a:spcAft>
                <a:spcPts val="0"/>
              </a:spcAft>
              <a:buSzPts val="1400"/>
              <a:buChar char="•"/>
              <a:defRPr/>
            </a:lvl4pPr>
            <a:lvl5pPr indent="-317500" lvl="4" marL="2286000">
              <a:spcBef>
                <a:spcPts val="800"/>
              </a:spcBef>
              <a:spcAft>
                <a:spcPts val="0"/>
              </a:spcAft>
              <a:buSzPts val="1400"/>
              <a:buChar char="•"/>
              <a:defRPr/>
            </a:lvl5pPr>
            <a:lvl6pPr indent="-317500" lvl="5" marL="2743200">
              <a:spcBef>
                <a:spcPts val="800"/>
              </a:spcBef>
              <a:spcAft>
                <a:spcPts val="0"/>
              </a:spcAft>
              <a:buSzPts val="1400"/>
              <a:buChar char="•"/>
              <a:defRPr/>
            </a:lvl6pPr>
            <a:lvl7pPr indent="-317500" lvl="6" marL="3200400">
              <a:spcBef>
                <a:spcPts val="800"/>
              </a:spcBef>
              <a:spcAft>
                <a:spcPts val="0"/>
              </a:spcAft>
              <a:buSzPts val="1400"/>
              <a:buChar char="•"/>
              <a:defRPr/>
            </a:lvl7pPr>
            <a:lvl8pPr indent="-317500" lvl="7" marL="3657600">
              <a:spcBef>
                <a:spcPts val="800"/>
              </a:spcBef>
              <a:spcAft>
                <a:spcPts val="0"/>
              </a:spcAft>
              <a:buSzPts val="1400"/>
              <a:buChar char="•"/>
              <a:defRPr/>
            </a:lvl8pPr>
            <a:lvl9pPr indent="-317500" lvl="8" marL="4114800">
              <a:spcBef>
                <a:spcPts val="800"/>
              </a:spcBef>
              <a:spcAft>
                <a:spcPts val="800"/>
              </a:spcAft>
              <a:buSzPts val="1400"/>
              <a:buChar char="•"/>
              <a:defRPr/>
            </a:lvl9pPr>
          </a:lstStyle>
          <a:p/>
        </p:txBody>
      </p:sp>
      <p:sp>
        <p:nvSpPr>
          <p:cNvPr id="263" name="Google Shape;263;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4" name="Shape 264"/>
        <p:cNvGrpSpPr/>
        <p:nvPr/>
      </p:nvGrpSpPr>
      <p:grpSpPr>
        <a:xfrm>
          <a:off x="0" y="0"/>
          <a:ext cx="0" cy="0"/>
          <a:chOff x="0" y="0"/>
          <a:chExt cx="0" cy="0"/>
        </a:xfrm>
      </p:grpSpPr>
      <p:sp>
        <p:nvSpPr>
          <p:cNvPr id="265" name="Google Shape;265;p5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
        <p:nvSpPr>
          <p:cNvPr id="266" name="Google Shape;26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7" name="Shape 267"/>
        <p:cNvGrpSpPr/>
        <p:nvPr/>
      </p:nvGrpSpPr>
      <p:grpSpPr>
        <a:xfrm>
          <a:off x="0" y="0"/>
          <a:ext cx="0" cy="0"/>
          <a:chOff x="0" y="0"/>
          <a:chExt cx="0" cy="0"/>
        </a:xfrm>
      </p:grpSpPr>
      <p:sp>
        <p:nvSpPr>
          <p:cNvPr id="268" name="Google Shape;268;p51"/>
          <p:cNvSpPr txBox="1"/>
          <p:nvPr>
            <p:ph hasCustomPrompt="1" type="title"/>
          </p:nvPr>
        </p:nvSpPr>
        <p:spPr>
          <a:xfrm>
            <a:off x="311700" y="1106125"/>
            <a:ext cx="8520600" cy="1963500"/>
          </a:xfrm>
          <a:prstGeom prst="rect">
            <a:avLst/>
          </a:prstGeom>
        </p:spPr>
        <p:txBody>
          <a:bodyPr anchorCtr="0" anchor="b" bIns="91425" lIns="0" spcFirstLastPara="1" rIns="0"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69" name="Google Shape;269;p5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800"/>
              </a:spcBef>
              <a:spcAft>
                <a:spcPts val="0"/>
              </a:spcAft>
              <a:buSzPts val="1400"/>
              <a:buChar char="•"/>
              <a:defRPr/>
            </a:lvl2pPr>
            <a:lvl3pPr indent="-317500" lvl="2" marL="1371600" algn="ctr">
              <a:spcBef>
                <a:spcPts val="800"/>
              </a:spcBef>
              <a:spcAft>
                <a:spcPts val="0"/>
              </a:spcAft>
              <a:buSzPts val="1400"/>
              <a:buChar char="•"/>
              <a:defRPr/>
            </a:lvl3pPr>
            <a:lvl4pPr indent="-317500" lvl="3" marL="1828800" algn="ctr">
              <a:spcBef>
                <a:spcPts val="800"/>
              </a:spcBef>
              <a:spcAft>
                <a:spcPts val="0"/>
              </a:spcAft>
              <a:buSzPts val="1400"/>
              <a:buChar char="•"/>
              <a:defRPr/>
            </a:lvl4pPr>
            <a:lvl5pPr indent="-317500" lvl="4" marL="2286000" algn="ctr">
              <a:spcBef>
                <a:spcPts val="800"/>
              </a:spcBef>
              <a:spcAft>
                <a:spcPts val="0"/>
              </a:spcAft>
              <a:buSzPts val="1400"/>
              <a:buChar char="•"/>
              <a:defRPr/>
            </a:lvl5pPr>
            <a:lvl6pPr indent="-317500" lvl="5" marL="2743200" algn="ctr">
              <a:spcBef>
                <a:spcPts val="800"/>
              </a:spcBef>
              <a:spcAft>
                <a:spcPts val="0"/>
              </a:spcAft>
              <a:buSzPts val="1400"/>
              <a:buChar char="•"/>
              <a:defRPr/>
            </a:lvl6pPr>
            <a:lvl7pPr indent="-317500" lvl="6" marL="3200400" algn="ctr">
              <a:spcBef>
                <a:spcPts val="800"/>
              </a:spcBef>
              <a:spcAft>
                <a:spcPts val="0"/>
              </a:spcAft>
              <a:buSzPts val="1400"/>
              <a:buChar char="•"/>
              <a:defRPr/>
            </a:lvl7pPr>
            <a:lvl8pPr indent="-317500" lvl="7" marL="3657600" algn="ctr">
              <a:spcBef>
                <a:spcPts val="800"/>
              </a:spcBef>
              <a:spcAft>
                <a:spcPts val="0"/>
              </a:spcAft>
              <a:buSzPts val="1400"/>
              <a:buChar char="•"/>
              <a:defRPr/>
            </a:lvl8pPr>
            <a:lvl9pPr indent="-317500" lvl="8" marL="4114800" algn="ctr">
              <a:spcBef>
                <a:spcPts val="800"/>
              </a:spcBef>
              <a:spcAft>
                <a:spcPts val="800"/>
              </a:spcAft>
              <a:buSzPts val="1400"/>
              <a:buChar char="•"/>
              <a:defRPr/>
            </a:lvl9pPr>
          </a:lstStyle>
          <a:p/>
        </p:txBody>
      </p:sp>
      <p:sp>
        <p:nvSpPr>
          <p:cNvPr id="270" name="Google Shape;270;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273" name="Shape 273"/>
        <p:cNvGrpSpPr/>
        <p:nvPr/>
      </p:nvGrpSpPr>
      <p:grpSpPr>
        <a:xfrm>
          <a:off x="0" y="0"/>
          <a:ext cx="0" cy="0"/>
          <a:chOff x="0" y="0"/>
          <a:chExt cx="0" cy="0"/>
        </a:xfrm>
      </p:grpSpPr>
      <p:sp>
        <p:nvSpPr>
          <p:cNvPr id="274" name="Google Shape;274;p53"/>
          <p:cNvSpPr txBox="1"/>
          <p:nvPr>
            <p:ph idx="1" type="body"/>
          </p:nvPr>
        </p:nvSpPr>
        <p:spPr>
          <a:xfrm>
            <a:off x="457200" y="1293450"/>
            <a:ext cx="8229600" cy="32757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
        <p:nvSpPr>
          <p:cNvPr id="275" name="Google Shape;275;p53"/>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
    <p:spTree>
      <p:nvGrpSpPr>
        <p:cNvPr id="276" name="Shape 276"/>
        <p:cNvGrpSpPr/>
        <p:nvPr/>
      </p:nvGrpSpPr>
      <p:grpSpPr>
        <a:xfrm>
          <a:off x="0" y="0"/>
          <a:ext cx="0" cy="0"/>
          <a:chOff x="0" y="0"/>
          <a:chExt cx="0" cy="0"/>
        </a:xfrm>
      </p:grpSpPr>
      <p:sp>
        <p:nvSpPr>
          <p:cNvPr id="277" name="Google Shape;277;p54"/>
          <p:cNvSpPr txBox="1"/>
          <p:nvPr>
            <p:ph type="title"/>
          </p:nvPr>
        </p:nvSpPr>
        <p:spPr>
          <a:xfrm>
            <a:off x="457200" y="445025"/>
            <a:ext cx="8229600" cy="572700"/>
          </a:xfrm>
          <a:prstGeom prst="rect">
            <a:avLst/>
          </a:prstGeom>
        </p:spPr>
        <p:txBody>
          <a:bodyPr anchorCtr="0" anchor="ctr" bIns="91425" lIns="0" spcFirstLastPara="1" rIns="0"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278" name="Google Shape;278;p54"/>
          <p:cNvSpPr txBox="1"/>
          <p:nvPr>
            <p:ph idx="1" type="subTitle"/>
          </p:nvPr>
        </p:nvSpPr>
        <p:spPr>
          <a:xfrm>
            <a:off x="457200" y="1142050"/>
            <a:ext cx="5519400" cy="4416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80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800"/>
              </a:spcBef>
              <a:spcAft>
                <a:spcPts val="80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279" name="Shape 279"/>
        <p:cNvGrpSpPr/>
        <p:nvPr/>
      </p:nvGrpSpPr>
      <p:grpSpPr>
        <a:xfrm>
          <a:off x="0" y="0"/>
          <a:ext cx="0" cy="0"/>
          <a:chOff x="0" y="0"/>
          <a:chExt cx="0" cy="0"/>
        </a:xfrm>
      </p:grpSpPr>
      <p:sp>
        <p:nvSpPr>
          <p:cNvPr id="280" name="Google Shape;280;p55"/>
          <p:cNvSpPr txBox="1"/>
          <p:nvPr>
            <p:ph idx="1" type="body"/>
          </p:nvPr>
        </p:nvSpPr>
        <p:spPr>
          <a:xfrm>
            <a:off x="4572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281" name="Google Shape;281;p55"/>
          <p:cNvSpPr txBox="1"/>
          <p:nvPr>
            <p:ph idx="2" type="subTitle"/>
          </p:nvPr>
        </p:nvSpPr>
        <p:spPr>
          <a:xfrm>
            <a:off x="4572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282" name="Google Shape;282;p55"/>
          <p:cNvSpPr txBox="1"/>
          <p:nvPr>
            <p:ph idx="3" type="body"/>
          </p:nvPr>
        </p:nvSpPr>
        <p:spPr>
          <a:xfrm>
            <a:off x="326895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283" name="Google Shape;283;p55"/>
          <p:cNvSpPr txBox="1"/>
          <p:nvPr>
            <p:ph idx="4" type="subTitle"/>
          </p:nvPr>
        </p:nvSpPr>
        <p:spPr>
          <a:xfrm>
            <a:off x="326895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284" name="Google Shape;284;p55"/>
          <p:cNvSpPr txBox="1"/>
          <p:nvPr>
            <p:ph idx="5" type="body"/>
          </p:nvPr>
        </p:nvSpPr>
        <p:spPr>
          <a:xfrm>
            <a:off x="60807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285" name="Google Shape;285;p55"/>
          <p:cNvSpPr txBox="1"/>
          <p:nvPr>
            <p:ph idx="6" type="subTitle"/>
          </p:nvPr>
        </p:nvSpPr>
        <p:spPr>
          <a:xfrm>
            <a:off x="60807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p:txBody>
      </p:sp>
      <p:sp>
        <p:nvSpPr>
          <p:cNvPr id="286" name="Google Shape;286;p55"/>
          <p:cNvSpPr txBox="1"/>
          <p:nvPr>
            <p:ph type="title"/>
          </p:nvPr>
        </p:nvSpPr>
        <p:spPr>
          <a:xfrm>
            <a:off x="457200" y="537750"/>
            <a:ext cx="5603400" cy="755700"/>
          </a:xfrm>
          <a:prstGeom prst="rect">
            <a:avLst/>
          </a:prstGeom>
        </p:spPr>
        <p:txBody>
          <a:bodyPr anchorCtr="0" anchor="ctr" bIns="91425" lIns="0" spcFirstLastPara="1" rIns="0"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3">
    <p:spTree>
      <p:nvGrpSpPr>
        <p:cNvPr id="287" name="Shape 287"/>
        <p:cNvGrpSpPr/>
        <p:nvPr/>
      </p:nvGrpSpPr>
      <p:grpSpPr>
        <a:xfrm>
          <a:off x="0" y="0"/>
          <a:ext cx="0" cy="0"/>
          <a:chOff x="0" y="0"/>
          <a:chExt cx="0" cy="0"/>
        </a:xfrm>
      </p:grpSpPr>
      <p:sp>
        <p:nvSpPr>
          <p:cNvPr id="288" name="Google Shape;288;p56"/>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SzPts val="1400"/>
              <a:buNone/>
              <a:defRPr sz="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56"/>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0" name="Google Shape;290;p56"/>
          <p:cNvSpPr txBox="1"/>
          <p:nvPr>
            <p:ph idx="2" type="body"/>
          </p:nvPr>
        </p:nvSpPr>
        <p:spPr>
          <a:xfrm>
            <a:off x="457200" y="915600"/>
            <a:ext cx="5709600" cy="3653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Font typeface="Helvetica Neue"/>
              <a:buChar char="•"/>
              <a:defRPr sz="2200"/>
            </a:lvl1pPr>
            <a:lvl2pPr indent="-368300" lvl="1" marL="914400">
              <a:spcBef>
                <a:spcPts val="2000"/>
              </a:spcBef>
              <a:spcAft>
                <a:spcPts val="0"/>
              </a:spcAft>
              <a:buSzPts val="2200"/>
              <a:buChar char="•"/>
              <a:defRPr sz="2200"/>
            </a:lvl2pPr>
            <a:lvl3pPr indent="-368300" lvl="2" marL="1371600">
              <a:spcBef>
                <a:spcPts val="2000"/>
              </a:spcBef>
              <a:spcAft>
                <a:spcPts val="0"/>
              </a:spcAft>
              <a:buSzPts val="2200"/>
              <a:buChar char="•"/>
              <a:defRPr sz="2200"/>
            </a:lvl3pPr>
            <a:lvl4pPr indent="-368300" lvl="3" marL="1828800">
              <a:spcBef>
                <a:spcPts val="2000"/>
              </a:spcBef>
              <a:spcAft>
                <a:spcPts val="0"/>
              </a:spcAft>
              <a:buSzPts val="2200"/>
              <a:buChar char="•"/>
              <a:defRPr sz="2200"/>
            </a:lvl4pPr>
            <a:lvl5pPr indent="-368300" lvl="4" marL="2286000">
              <a:spcBef>
                <a:spcPts val="2000"/>
              </a:spcBef>
              <a:spcAft>
                <a:spcPts val="0"/>
              </a:spcAft>
              <a:buSzPts val="2200"/>
              <a:buChar char="•"/>
              <a:defRPr sz="2200"/>
            </a:lvl5pPr>
            <a:lvl6pPr indent="-368300" lvl="5" marL="2743200">
              <a:spcBef>
                <a:spcPts val="2000"/>
              </a:spcBef>
              <a:spcAft>
                <a:spcPts val="0"/>
              </a:spcAft>
              <a:buSzPts val="2200"/>
              <a:buChar char="•"/>
              <a:defRPr sz="2200"/>
            </a:lvl6pPr>
            <a:lvl7pPr indent="-368300" lvl="6" marL="3200400">
              <a:spcBef>
                <a:spcPts val="2000"/>
              </a:spcBef>
              <a:spcAft>
                <a:spcPts val="0"/>
              </a:spcAft>
              <a:buSzPts val="2200"/>
              <a:buChar char="•"/>
              <a:defRPr sz="2200"/>
            </a:lvl7pPr>
            <a:lvl8pPr indent="-368300" lvl="7" marL="3657600">
              <a:spcBef>
                <a:spcPts val="2000"/>
              </a:spcBef>
              <a:spcAft>
                <a:spcPts val="0"/>
              </a:spcAft>
              <a:buSzPts val="2200"/>
              <a:buChar char="•"/>
              <a:defRPr sz="2200"/>
            </a:lvl8pPr>
            <a:lvl9pPr indent="-368300" lvl="8" marL="4114800">
              <a:spcBef>
                <a:spcPts val="2000"/>
              </a:spcBef>
              <a:spcAft>
                <a:spcPts val="2000"/>
              </a:spcAft>
              <a:buSzPts val="2200"/>
              <a:buChar char="•"/>
              <a:defRPr sz="2200"/>
            </a:lvl9pPr>
          </a:lstStyle>
          <a:p/>
        </p:txBody>
      </p:sp>
      <p:sp>
        <p:nvSpPr>
          <p:cNvPr id="291" name="Google Shape;29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292" name="Shape 292"/>
        <p:cNvGrpSpPr/>
        <p:nvPr/>
      </p:nvGrpSpPr>
      <p:grpSpPr>
        <a:xfrm>
          <a:off x="0" y="0"/>
          <a:ext cx="0" cy="0"/>
          <a:chOff x="0" y="0"/>
          <a:chExt cx="0" cy="0"/>
        </a:xfrm>
      </p:grpSpPr>
      <p:sp>
        <p:nvSpPr>
          <p:cNvPr id="293" name="Google Shape;293;p57"/>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400"/>
              <a:buNone/>
              <a:defRPr sz="800"/>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p57"/>
          <p:cNvSpPr txBox="1"/>
          <p:nvPr>
            <p:ph type="title"/>
          </p:nvPr>
        </p:nvSpPr>
        <p:spPr>
          <a:xfrm>
            <a:off x="457200" y="342900"/>
            <a:ext cx="7782900" cy="572700"/>
          </a:xfrm>
          <a:prstGeom prst="rect">
            <a:avLst/>
          </a:prstGeom>
        </p:spPr>
        <p:txBody>
          <a:bodyPr anchorCtr="0" anchor="b" bIns="91425" lIns="0" spcFirstLastPara="1" rIns="0" wrap="square" tIns="91425">
            <a:normAutofit/>
          </a:bodyPr>
          <a:lstStyle>
            <a:lvl1pPr lvl="0">
              <a:spcBef>
                <a:spcPts val="0"/>
              </a:spcBef>
              <a:spcAft>
                <a:spcPts val="0"/>
              </a:spcAft>
              <a:buClr>
                <a:schemeClr val="dk1"/>
              </a:buClr>
              <a:buSzPts val="2800"/>
              <a:buNone/>
              <a:defRPr>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295" name="Google Shape;295;p57"/>
          <p:cNvSpPr txBox="1"/>
          <p:nvPr>
            <p:ph idx="2" type="body"/>
          </p:nvPr>
        </p:nvSpPr>
        <p:spPr>
          <a:xfrm>
            <a:off x="457200" y="915600"/>
            <a:ext cx="5709600" cy="3653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Font typeface="Helvetica Neue"/>
              <a:buChar char="•"/>
              <a:defRPr sz="2200"/>
            </a:lvl1pPr>
            <a:lvl2pPr indent="-368300" lvl="1" marL="914400">
              <a:spcBef>
                <a:spcPts val="2000"/>
              </a:spcBef>
              <a:spcAft>
                <a:spcPts val="0"/>
              </a:spcAft>
              <a:buSzPts val="2200"/>
              <a:buChar char="•"/>
              <a:defRPr sz="2200"/>
            </a:lvl2pPr>
            <a:lvl3pPr indent="-368300" lvl="2" marL="1371600">
              <a:spcBef>
                <a:spcPts val="2000"/>
              </a:spcBef>
              <a:spcAft>
                <a:spcPts val="0"/>
              </a:spcAft>
              <a:buSzPts val="2200"/>
              <a:buChar char="•"/>
              <a:defRPr sz="2200"/>
            </a:lvl3pPr>
            <a:lvl4pPr indent="-368300" lvl="3" marL="1828800">
              <a:spcBef>
                <a:spcPts val="2000"/>
              </a:spcBef>
              <a:spcAft>
                <a:spcPts val="0"/>
              </a:spcAft>
              <a:buSzPts val="2200"/>
              <a:buChar char="•"/>
              <a:defRPr sz="2200"/>
            </a:lvl4pPr>
            <a:lvl5pPr indent="-368300" lvl="4" marL="2286000">
              <a:spcBef>
                <a:spcPts val="2000"/>
              </a:spcBef>
              <a:spcAft>
                <a:spcPts val="0"/>
              </a:spcAft>
              <a:buSzPts val="2200"/>
              <a:buChar char="•"/>
              <a:defRPr sz="2200"/>
            </a:lvl5pPr>
            <a:lvl6pPr indent="-368300" lvl="5" marL="2743200">
              <a:spcBef>
                <a:spcPts val="2000"/>
              </a:spcBef>
              <a:spcAft>
                <a:spcPts val="0"/>
              </a:spcAft>
              <a:buSzPts val="2200"/>
              <a:buChar char="•"/>
              <a:defRPr sz="2200"/>
            </a:lvl6pPr>
            <a:lvl7pPr indent="-368300" lvl="6" marL="3200400">
              <a:spcBef>
                <a:spcPts val="2000"/>
              </a:spcBef>
              <a:spcAft>
                <a:spcPts val="0"/>
              </a:spcAft>
              <a:buSzPts val="2200"/>
              <a:buChar char="•"/>
              <a:defRPr sz="2200"/>
            </a:lvl7pPr>
            <a:lvl8pPr indent="-368300" lvl="7" marL="3657600">
              <a:spcBef>
                <a:spcPts val="2000"/>
              </a:spcBef>
              <a:spcAft>
                <a:spcPts val="0"/>
              </a:spcAft>
              <a:buSzPts val="2200"/>
              <a:buChar char="•"/>
              <a:defRPr sz="2200"/>
            </a:lvl8pPr>
            <a:lvl9pPr indent="-368300" lvl="8" marL="4114800">
              <a:spcBef>
                <a:spcPts val="2000"/>
              </a:spcBef>
              <a:spcAft>
                <a:spcPts val="2000"/>
              </a:spcAft>
              <a:buSzPts val="2200"/>
              <a:buChar char="•"/>
              <a:defRPr sz="2200"/>
            </a:lvl9pPr>
          </a:lstStyle>
          <a:p/>
        </p:txBody>
      </p:sp>
      <p:sp>
        <p:nvSpPr>
          <p:cNvPr id="296" name="Google Shape;296;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3">
  <p:cSld name="TITLE_AND_BODY_2_3">
    <p:spTree>
      <p:nvGrpSpPr>
        <p:cNvPr id="297" name="Shape 297"/>
        <p:cNvGrpSpPr/>
        <p:nvPr/>
      </p:nvGrpSpPr>
      <p:grpSpPr>
        <a:xfrm>
          <a:off x="0" y="0"/>
          <a:ext cx="0" cy="0"/>
          <a:chOff x="0" y="0"/>
          <a:chExt cx="0" cy="0"/>
        </a:xfrm>
      </p:grpSpPr>
      <p:sp>
        <p:nvSpPr>
          <p:cNvPr id="298" name="Google Shape;298;p58"/>
          <p:cNvSpPr txBox="1"/>
          <p:nvPr>
            <p:ph type="title"/>
          </p:nvPr>
        </p:nvSpPr>
        <p:spPr>
          <a:xfrm>
            <a:off x="457200" y="356200"/>
            <a:ext cx="5259000" cy="572700"/>
          </a:xfrm>
          <a:prstGeom prst="rect">
            <a:avLst/>
          </a:prstGeom>
        </p:spPr>
        <p:txBody>
          <a:bodyPr anchorCtr="0" anchor="b" bIns="91425" lIns="0" spcFirstLastPara="1" rIns="0"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9" name="Google Shape;299;p58"/>
          <p:cNvSpPr txBox="1"/>
          <p:nvPr>
            <p:ph idx="1" type="body"/>
          </p:nvPr>
        </p:nvSpPr>
        <p:spPr>
          <a:xfrm>
            <a:off x="457200" y="928900"/>
            <a:ext cx="5259000" cy="3653400"/>
          </a:xfrm>
          <a:prstGeom prst="rect">
            <a:avLst/>
          </a:prstGeom>
        </p:spPr>
        <p:txBody>
          <a:bodyPr anchorCtr="0" anchor="ctr" bIns="91425" lIns="0" spcFirstLastPara="1" rIns="91425" wrap="square" tIns="91425">
            <a:normAutofit/>
          </a:bodyPr>
          <a:lstStyle>
            <a:lvl1pPr indent="-317500" lvl="0" marL="457200">
              <a:spcBef>
                <a:spcPts val="0"/>
              </a:spcBef>
              <a:spcAft>
                <a:spcPts val="0"/>
              </a:spcAft>
              <a:buSzPts val="1400"/>
              <a:buChar char="•"/>
              <a:defRPr sz="1400"/>
            </a:lvl1pPr>
            <a:lvl2pPr indent="-317500" lvl="1" marL="914400">
              <a:spcBef>
                <a:spcPts val="1500"/>
              </a:spcBef>
              <a:spcAft>
                <a:spcPts val="0"/>
              </a:spcAft>
              <a:buSzPts val="1400"/>
              <a:buChar char="•"/>
              <a:defRPr/>
            </a:lvl2pPr>
            <a:lvl3pPr indent="-317500" lvl="2" marL="1371600">
              <a:spcBef>
                <a:spcPts val="1500"/>
              </a:spcBef>
              <a:spcAft>
                <a:spcPts val="0"/>
              </a:spcAft>
              <a:buSzPts val="1400"/>
              <a:buChar char="•"/>
              <a:defRPr/>
            </a:lvl3pPr>
            <a:lvl4pPr indent="-317500" lvl="3" marL="1828800">
              <a:spcBef>
                <a:spcPts val="1500"/>
              </a:spcBef>
              <a:spcAft>
                <a:spcPts val="0"/>
              </a:spcAft>
              <a:buSzPts val="1400"/>
              <a:buChar char="•"/>
              <a:defRPr/>
            </a:lvl4pPr>
            <a:lvl5pPr indent="-317500" lvl="4" marL="2286000">
              <a:spcBef>
                <a:spcPts val="1500"/>
              </a:spcBef>
              <a:spcAft>
                <a:spcPts val="0"/>
              </a:spcAft>
              <a:buSzPts val="1400"/>
              <a:buChar char="•"/>
              <a:defRPr/>
            </a:lvl5pPr>
            <a:lvl6pPr indent="-317500" lvl="5" marL="2743200">
              <a:spcBef>
                <a:spcPts val="1500"/>
              </a:spcBef>
              <a:spcAft>
                <a:spcPts val="0"/>
              </a:spcAft>
              <a:buSzPts val="1400"/>
              <a:buChar char="•"/>
              <a:defRPr/>
            </a:lvl6pPr>
            <a:lvl7pPr indent="-317500" lvl="6" marL="3200400">
              <a:spcBef>
                <a:spcPts val="1500"/>
              </a:spcBef>
              <a:spcAft>
                <a:spcPts val="0"/>
              </a:spcAft>
              <a:buSzPts val="1400"/>
              <a:buChar char="•"/>
              <a:defRPr/>
            </a:lvl7pPr>
            <a:lvl8pPr indent="-317500" lvl="7" marL="3657600">
              <a:spcBef>
                <a:spcPts val="1500"/>
              </a:spcBef>
              <a:spcAft>
                <a:spcPts val="0"/>
              </a:spcAft>
              <a:buSzPts val="1400"/>
              <a:buChar char="•"/>
              <a:defRPr/>
            </a:lvl8pPr>
            <a:lvl9pPr indent="-317500" lvl="8" marL="4114800">
              <a:spcBef>
                <a:spcPts val="1500"/>
              </a:spcBef>
              <a:spcAft>
                <a:spcPts val="1500"/>
              </a:spcAft>
              <a:buSzPts val="1400"/>
              <a:buChar char="•"/>
              <a:defRPr/>
            </a:lvl9pPr>
          </a:lstStyle>
          <a:p/>
        </p:txBody>
      </p:sp>
      <p:sp>
        <p:nvSpPr>
          <p:cNvPr id="300" name="Google Shape;300;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1" name="Google Shape;301;p58"/>
          <p:cNvSpPr/>
          <p:nvPr>
            <p:ph idx="2" type="pic"/>
          </p:nvPr>
        </p:nvSpPr>
        <p:spPr>
          <a:xfrm>
            <a:off x="6173525" y="-13300"/>
            <a:ext cx="2970600" cy="51567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3.xml"/><Relationship Id="rId11" Type="http://schemas.openxmlformats.org/officeDocument/2006/relationships/slideLayout" Target="../slideLayouts/slideLayout44.xml"/><Relationship Id="rId22" Type="http://schemas.openxmlformats.org/officeDocument/2006/relationships/slideLayout" Target="../slideLayouts/slideLayout55.xml"/><Relationship Id="rId10" Type="http://schemas.openxmlformats.org/officeDocument/2006/relationships/slideLayout" Target="../slideLayouts/slideLayout43.xml"/><Relationship Id="rId21" Type="http://schemas.openxmlformats.org/officeDocument/2006/relationships/slideLayout" Target="../slideLayouts/slideLayout54.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23" Type="http://schemas.openxmlformats.org/officeDocument/2006/relationships/theme" Target="../theme/theme4.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5" Type="http://schemas.openxmlformats.org/officeDocument/2006/relationships/slideLayout" Target="../slideLayouts/slideLayout38.xml"/><Relationship Id="rId19" Type="http://schemas.openxmlformats.org/officeDocument/2006/relationships/slideLayout" Target="../slideLayouts/slideLayout52.xml"/><Relationship Id="rId6" Type="http://schemas.openxmlformats.org/officeDocument/2006/relationships/slideLayout" Target="../slideLayouts/slideLayout39.xml"/><Relationship Id="rId18" Type="http://schemas.openxmlformats.org/officeDocument/2006/relationships/slideLayout" Target="../slideLayouts/slideLayout51.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indent="-317500" lvl="1" marL="914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Inter"/>
                <a:ea typeface="Inter"/>
                <a:cs typeface="Inter"/>
                <a:sym typeface="Inter"/>
              </a:defRPr>
            </a:lvl1pPr>
            <a:lvl2pPr lvl="1" algn="r">
              <a:buNone/>
              <a:defRPr sz="1000">
                <a:solidFill>
                  <a:schemeClr val="dk2"/>
                </a:solidFill>
                <a:latin typeface="Inter"/>
                <a:ea typeface="Inter"/>
                <a:cs typeface="Inter"/>
                <a:sym typeface="Inter"/>
              </a:defRPr>
            </a:lvl2pPr>
            <a:lvl3pPr lvl="2" algn="r">
              <a:buNone/>
              <a:defRPr sz="1000">
                <a:solidFill>
                  <a:schemeClr val="dk2"/>
                </a:solidFill>
                <a:latin typeface="Inter"/>
                <a:ea typeface="Inter"/>
                <a:cs typeface="Inter"/>
                <a:sym typeface="Inter"/>
              </a:defRPr>
            </a:lvl3pPr>
            <a:lvl4pPr lvl="3" algn="r">
              <a:buNone/>
              <a:defRPr sz="1000">
                <a:solidFill>
                  <a:schemeClr val="dk2"/>
                </a:solidFill>
                <a:latin typeface="Inter"/>
                <a:ea typeface="Inter"/>
                <a:cs typeface="Inter"/>
                <a:sym typeface="Inter"/>
              </a:defRPr>
            </a:lvl4pPr>
            <a:lvl5pPr lvl="4" algn="r">
              <a:buNone/>
              <a:defRPr sz="1000">
                <a:solidFill>
                  <a:schemeClr val="dk2"/>
                </a:solidFill>
                <a:latin typeface="Inter"/>
                <a:ea typeface="Inter"/>
                <a:cs typeface="Inter"/>
                <a:sym typeface="Inter"/>
              </a:defRPr>
            </a:lvl5pPr>
            <a:lvl6pPr lvl="5" algn="r">
              <a:buNone/>
              <a:defRPr sz="1000">
                <a:solidFill>
                  <a:schemeClr val="dk2"/>
                </a:solidFill>
                <a:latin typeface="Inter"/>
                <a:ea typeface="Inter"/>
                <a:cs typeface="Inter"/>
                <a:sym typeface="Inter"/>
              </a:defRPr>
            </a:lvl6pPr>
            <a:lvl7pPr lvl="6" algn="r">
              <a:buNone/>
              <a:defRPr sz="1000">
                <a:solidFill>
                  <a:schemeClr val="dk2"/>
                </a:solidFill>
                <a:latin typeface="Inter"/>
                <a:ea typeface="Inter"/>
                <a:cs typeface="Inter"/>
                <a:sym typeface="Inter"/>
              </a:defRPr>
            </a:lvl7pPr>
            <a:lvl8pPr lvl="7" algn="r">
              <a:buNone/>
              <a:defRPr sz="1000">
                <a:solidFill>
                  <a:schemeClr val="dk2"/>
                </a:solidFill>
                <a:latin typeface="Inter"/>
                <a:ea typeface="Inter"/>
                <a:cs typeface="Inter"/>
                <a:sym typeface="Inter"/>
              </a:defRPr>
            </a:lvl8pPr>
            <a:lvl9pPr lvl="8"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200" name="Shape 200"/>
        <p:cNvGrpSpPr/>
        <p:nvPr/>
      </p:nvGrpSpPr>
      <p:grpSpPr>
        <a:xfrm>
          <a:off x="0" y="0"/>
          <a:ext cx="0" cy="0"/>
          <a:chOff x="0" y="0"/>
          <a:chExt cx="0" cy="0"/>
        </a:xfrm>
      </p:grpSpPr>
      <p:sp>
        <p:nvSpPr>
          <p:cNvPr id="201" name="Google Shape;201;p36"/>
          <p:cNvSpPr txBox="1"/>
          <p:nvPr>
            <p:ph type="title"/>
          </p:nvPr>
        </p:nvSpPr>
        <p:spPr>
          <a:xfrm>
            <a:off x="457200" y="342900"/>
            <a:ext cx="7782900" cy="572700"/>
          </a:xfrm>
          <a:prstGeom prst="rect">
            <a:avLst/>
          </a:prstGeom>
          <a:noFill/>
          <a:ln>
            <a:noFill/>
          </a:ln>
        </p:spPr>
        <p:txBody>
          <a:bodyPr anchorCtr="0" anchor="b" bIns="91425" lIns="0" spcFirstLastPara="1" rIns="0" wrap="square" tIns="91425">
            <a:normAutofit/>
          </a:bodyPr>
          <a:lstStyle>
            <a:lvl1pPr lvl="0">
              <a:lnSpc>
                <a:spcPct val="75000"/>
              </a:lnSpc>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1pPr>
            <a:lvl2pPr lvl="1">
              <a:lnSpc>
                <a:spcPct val="75000"/>
              </a:lnSpc>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2pPr>
            <a:lvl3pPr lvl="2">
              <a:lnSpc>
                <a:spcPct val="75000"/>
              </a:lnSpc>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3pPr>
            <a:lvl4pPr lvl="3">
              <a:lnSpc>
                <a:spcPct val="75000"/>
              </a:lnSpc>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4pPr>
            <a:lvl5pPr lvl="4">
              <a:lnSpc>
                <a:spcPct val="75000"/>
              </a:lnSpc>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5pPr>
            <a:lvl6pPr lvl="5">
              <a:lnSpc>
                <a:spcPct val="75000"/>
              </a:lnSpc>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6pPr>
            <a:lvl7pPr lvl="6">
              <a:lnSpc>
                <a:spcPct val="75000"/>
              </a:lnSpc>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7pPr>
            <a:lvl8pPr lvl="7">
              <a:lnSpc>
                <a:spcPct val="75000"/>
              </a:lnSpc>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8pPr>
            <a:lvl9pPr lvl="8">
              <a:lnSpc>
                <a:spcPct val="75000"/>
              </a:lnSpc>
              <a:spcBef>
                <a:spcPts val="0"/>
              </a:spcBef>
              <a:spcAft>
                <a:spcPts val="0"/>
              </a:spcAft>
              <a:buClr>
                <a:schemeClr val="lt1"/>
              </a:buClr>
              <a:buSzPts val="2800"/>
              <a:buFont typeface="DM Serif Display"/>
              <a:buNone/>
              <a:defRPr sz="2800">
                <a:solidFill>
                  <a:schemeClr val="lt1"/>
                </a:solidFill>
                <a:latin typeface="DM Serif Display"/>
                <a:ea typeface="DM Serif Display"/>
                <a:cs typeface="DM Serif Display"/>
                <a:sym typeface="DM Serif Display"/>
              </a:defRPr>
            </a:lvl9pPr>
          </a:lstStyle>
          <a:p/>
        </p:txBody>
      </p:sp>
      <p:sp>
        <p:nvSpPr>
          <p:cNvPr id="202" name="Google Shape;202;p36"/>
          <p:cNvSpPr txBox="1"/>
          <p:nvPr>
            <p:ph idx="1" type="body"/>
          </p:nvPr>
        </p:nvSpPr>
        <p:spPr>
          <a:xfrm>
            <a:off x="457200" y="915600"/>
            <a:ext cx="5709600" cy="36534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lt1"/>
              </a:buClr>
              <a:buSzPts val="1400"/>
              <a:buFont typeface="DM Mono"/>
              <a:buChar char="•"/>
              <a:defRPr>
                <a:solidFill>
                  <a:schemeClr val="lt1"/>
                </a:solidFill>
                <a:latin typeface="DM Mono"/>
                <a:ea typeface="DM Mono"/>
                <a:cs typeface="DM Mono"/>
                <a:sym typeface="DM Mono"/>
              </a:defRPr>
            </a:lvl1pPr>
            <a:lvl2pPr indent="-317500" lvl="1" marL="914400">
              <a:lnSpc>
                <a:spcPct val="100000"/>
              </a:lnSpc>
              <a:spcBef>
                <a:spcPts val="800"/>
              </a:spcBef>
              <a:spcAft>
                <a:spcPts val="0"/>
              </a:spcAft>
              <a:buClr>
                <a:schemeClr val="lt1"/>
              </a:buClr>
              <a:buSzPts val="1400"/>
              <a:buFont typeface="DM Mono"/>
              <a:buChar char="•"/>
              <a:defRPr>
                <a:solidFill>
                  <a:schemeClr val="lt1"/>
                </a:solidFill>
                <a:latin typeface="DM Mono"/>
                <a:ea typeface="DM Mono"/>
                <a:cs typeface="DM Mono"/>
                <a:sym typeface="DM Mono"/>
              </a:defRPr>
            </a:lvl2pPr>
            <a:lvl3pPr indent="-317500" lvl="2" marL="1371600">
              <a:lnSpc>
                <a:spcPct val="100000"/>
              </a:lnSpc>
              <a:spcBef>
                <a:spcPts val="800"/>
              </a:spcBef>
              <a:spcAft>
                <a:spcPts val="0"/>
              </a:spcAft>
              <a:buClr>
                <a:schemeClr val="lt1"/>
              </a:buClr>
              <a:buSzPts val="1400"/>
              <a:buFont typeface="DM Mono"/>
              <a:buChar char="•"/>
              <a:defRPr>
                <a:solidFill>
                  <a:schemeClr val="lt1"/>
                </a:solidFill>
                <a:latin typeface="DM Mono"/>
                <a:ea typeface="DM Mono"/>
                <a:cs typeface="DM Mono"/>
                <a:sym typeface="DM Mono"/>
              </a:defRPr>
            </a:lvl3pPr>
            <a:lvl4pPr indent="-317500" lvl="3" marL="1828800">
              <a:lnSpc>
                <a:spcPct val="100000"/>
              </a:lnSpc>
              <a:spcBef>
                <a:spcPts val="800"/>
              </a:spcBef>
              <a:spcAft>
                <a:spcPts val="0"/>
              </a:spcAft>
              <a:buClr>
                <a:schemeClr val="lt1"/>
              </a:buClr>
              <a:buSzPts val="1400"/>
              <a:buFont typeface="DM Mono"/>
              <a:buChar char="•"/>
              <a:defRPr>
                <a:solidFill>
                  <a:schemeClr val="lt1"/>
                </a:solidFill>
                <a:latin typeface="DM Mono"/>
                <a:ea typeface="DM Mono"/>
                <a:cs typeface="DM Mono"/>
                <a:sym typeface="DM Mono"/>
              </a:defRPr>
            </a:lvl4pPr>
            <a:lvl5pPr indent="-317500" lvl="4" marL="2286000">
              <a:lnSpc>
                <a:spcPct val="100000"/>
              </a:lnSpc>
              <a:spcBef>
                <a:spcPts val="800"/>
              </a:spcBef>
              <a:spcAft>
                <a:spcPts val="0"/>
              </a:spcAft>
              <a:buClr>
                <a:schemeClr val="lt1"/>
              </a:buClr>
              <a:buSzPts val="1400"/>
              <a:buFont typeface="DM Mono"/>
              <a:buChar char="•"/>
              <a:defRPr>
                <a:solidFill>
                  <a:schemeClr val="lt1"/>
                </a:solidFill>
                <a:latin typeface="DM Mono"/>
                <a:ea typeface="DM Mono"/>
                <a:cs typeface="DM Mono"/>
                <a:sym typeface="DM Mono"/>
              </a:defRPr>
            </a:lvl5pPr>
            <a:lvl6pPr indent="-317500" lvl="5" marL="2743200">
              <a:lnSpc>
                <a:spcPct val="100000"/>
              </a:lnSpc>
              <a:spcBef>
                <a:spcPts val="800"/>
              </a:spcBef>
              <a:spcAft>
                <a:spcPts val="0"/>
              </a:spcAft>
              <a:buClr>
                <a:schemeClr val="lt1"/>
              </a:buClr>
              <a:buSzPts val="1400"/>
              <a:buFont typeface="DM Mono"/>
              <a:buChar char="•"/>
              <a:defRPr>
                <a:solidFill>
                  <a:schemeClr val="lt1"/>
                </a:solidFill>
                <a:latin typeface="DM Mono"/>
                <a:ea typeface="DM Mono"/>
                <a:cs typeface="DM Mono"/>
                <a:sym typeface="DM Mono"/>
              </a:defRPr>
            </a:lvl6pPr>
            <a:lvl7pPr indent="-317500" lvl="6" marL="3200400">
              <a:lnSpc>
                <a:spcPct val="100000"/>
              </a:lnSpc>
              <a:spcBef>
                <a:spcPts val="800"/>
              </a:spcBef>
              <a:spcAft>
                <a:spcPts val="0"/>
              </a:spcAft>
              <a:buClr>
                <a:schemeClr val="lt1"/>
              </a:buClr>
              <a:buSzPts val="1400"/>
              <a:buFont typeface="DM Mono"/>
              <a:buChar char="•"/>
              <a:defRPr>
                <a:solidFill>
                  <a:schemeClr val="lt1"/>
                </a:solidFill>
                <a:latin typeface="DM Mono"/>
                <a:ea typeface="DM Mono"/>
                <a:cs typeface="DM Mono"/>
                <a:sym typeface="DM Mono"/>
              </a:defRPr>
            </a:lvl7pPr>
            <a:lvl8pPr indent="-317500" lvl="7" marL="3657600">
              <a:lnSpc>
                <a:spcPct val="100000"/>
              </a:lnSpc>
              <a:spcBef>
                <a:spcPts val="800"/>
              </a:spcBef>
              <a:spcAft>
                <a:spcPts val="0"/>
              </a:spcAft>
              <a:buClr>
                <a:schemeClr val="lt1"/>
              </a:buClr>
              <a:buSzPts val="1400"/>
              <a:buFont typeface="DM Mono"/>
              <a:buChar char="•"/>
              <a:defRPr>
                <a:solidFill>
                  <a:schemeClr val="lt1"/>
                </a:solidFill>
                <a:latin typeface="DM Mono"/>
                <a:ea typeface="DM Mono"/>
                <a:cs typeface="DM Mono"/>
                <a:sym typeface="DM Mono"/>
              </a:defRPr>
            </a:lvl8pPr>
            <a:lvl9pPr indent="-317500" lvl="8" marL="4114800">
              <a:lnSpc>
                <a:spcPct val="100000"/>
              </a:lnSpc>
              <a:spcBef>
                <a:spcPts val="800"/>
              </a:spcBef>
              <a:spcAft>
                <a:spcPts val="800"/>
              </a:spcAft>
              <a:buClr>
                <a:schemeClr val="lt1"/>
              </a:buClr>
              <a:buSzPts val="1400"/>
              <a:buFont typeface="DM Mono"/>
              <a:buChar char="•"/>
              <a:defRPr>
                <a:solidFill>
                  <a:schemeClr val="lt1"/>
                </a:solidFill>
                <a:latin typeface="DM Mono"/>
                <a:ea typeface="DM Mono"/>
                <a:cs typeface="DM Mono"/>
                <a:sym typeface="DM Mono"/>
              </a:defRPr>
            </a:lvl9pPr>
          </a:lstStyle>
          <a:p/>
        </p:txBody>
      </p:sp>
      <p:sp>
        <p:nvSpPr>
          <p:cNvPr id="203" name="Google Shape;20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hyperlink" Target="http://plusdoc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59"/>
          <p:cNvSpPr txBox="1"/>
          <p:nvPr>
            <p:ph type="title"/>
          </p:nvPr>
        </p:nvSpPr>
        <p:spPr>
          <a:xfrm>
            <a:off x="232250" y="275575"/>
            <a:ext cx="8170200" cy="226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SzPts val="990"/>
              <a:buNone/>
            </a:pPr>
            <a:r>
              <a:rPr lang="en" sz="900">
                <a:solidFill>
                  <a:srgbClr val="7E7CF0"/>
                </a:solidFill>
              </a:rPr>
              <a:t>README</a:t>
            </a:r>
            <a:endParaRPr sz="900">
              <a:solidFill>
                <a:srgbClr val="7E7CF0"/>
              </a:solidFill>
            </a:endParaRPr>
          </a:p>
        </p:txBody>
      </p:sp>
      <p:sp>
        <p:nvSpPr>
          <p:cNvPr id="307" name="Google Shape;307;p59"/>
          <p:cNvSpPr txBox="1"/>
          <p:nvPr>
            <p:ph idx="1" type="body"/>
          </p:nvPr>
        </p:nvSpPr>
        <p:spPr>
          <a:xfrm>
            <a:off x="232250" y="1545550"/>
            <a:ext cx="2560200" cy="980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600">
                <a:latin typeface="Hanken Grotesk"/>
                <a:ea typeface="Hanken Grotesk"/>
                <a:cs typeface="Hanken Grotesk"/>
                <a:sym typeface="Hanken Grotesk"/>
              </a:rPr>
              <a:t>Make a copy of this presentation!</a:t>
            </a:r>
            <a:endParaRPr sz="1400">
              <a:latin typeface="Hanken Grotesk"/>
              <a:ea typeface="Hanken Grotesk"/>
              <a:cs typeface="Hanken Grotesk"/>
              <a:sym typeface="Hanken Grotesk"/>
            </a:endParaRPr>
          </a:p>
          <a:p>
            <a:pPr indent="0" lvl="0" marL="0" rtl="0" algn="l">
              <a:spcBef>
                <a:spcPts val="1000"/>
              </a:spcBef>
              <a:spcAft>
                <a:spcPts val="1000"/>
              </a:spcAft>
              <a:buNone/>
            </a:pPr>
            <a:r>
              <a:rPr lang="en" sz="1000">
                <a:latin typeface="Hanken Grotesk"/>
                <a:ea typeface="Hanken Grotesk"/>
                <a:cs typeface="Hanken Grotesk"/>
                <a:sym typeface="Hanken Grotesk"/>
              </a:rPr>
              <a:t>⚠️</a:t>
            </a:r>
            <a:r>
              <a:rPr lang="en" sz="1000" u="sng">
                <a:latin typeface="Hanken Grotesk"/>
                <a:ea typeface="Hanken Grotesk"/>
                <a:cs typeface="Hanken Grotesk"/>
                <a:sym typeface="Hanken Grotesk"/>
              </a:rPr>
              <a:t>This document will be deleted in 30 days.</a:t>
            </a:r>
            <a:endParaRPr sz="1000" u="sng">
              <a:latin typeface="Hanken Grotesk"/>
              <a:ea typeface="Hanken Grotesk"/>
              <a:cs typeface="Hanken Grotesk"/>
              <a:sym typeface="Hanken Grotesk"/>
            </a:endParaRPr>
          </a:p>
        </p:txBody>
      </p:sp>
      <p:pic>
        <p:nvPicPr>
          <p:cNvPr id="308" name="Google Shape;308;p59"/>
          <p:cNvPicPr preferRelativeResize="0"/>
          <p:nvPr/>
        </p:nvPicPr>
        <p:blipFill>
          <a:blip r:embed="rId3">
            <a:alphaModFix/>
          </a:blip>
          <a:stretch>
            <a:fillRect/>
          </a:stretch>
        </p:blipFill>
        <p:spPr>
          <a:xfrm>
            <a:off x="3913500" y="4528937"/>
            <a:ext cx="942351" cy="423774"/>
          </a:xfrm>
          <a:prstGeom prst="rect">
            <a:avLst/>
          </a:prstGeom>
          <a:noFill/>
          <a:ln>
            <a:noFill/>
          </a:ln>
          <a:effectLst>
            <a:outerShdw blurRad="114300" rotWithShape="0" algn="bl" dir="600000" dist="19050">
              <a:srgbClr val="000000">
                <a:alpha val="10000"/>
              </a:srgbClr>
            </a:outerShdw>
          </a:effectLst>
        </p:spPr>
      </p:pic>
      <p:sp>
        <p:nvSpPr>
          <p:cNvPr id="309" name="Google Shape;309;p59"/>
          <p:cNvSpPr txBox="1"/>
          <p:nvPr>
            <p:ph type="title"/>
          </p:nvPr>
        </p:nvSpPr>
        <p:spPr>
          <a:xfrm>
            <a:off x="232250" y="462325"/>
            <a:ext cx="8468400" cy="2904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SzPts val="990"/>
              <a:buNone/>
            </a:pPr>
            <a:r>
              <a:rPr lang="en" sz="1400"/>
              <a:t>How to use this presentation</a:t>
            </a:r>
            <a:endParaRPr sz="1400"/>
          </a:p>
        </p:txBody>
      </p:sp>
      <p:sp>
        <p:nvSpPr>
          <p:cNvPr id="310" name="Google Shape;310;p59"/>
          <p:cNvSpPr txBox="1"/>
          <p:nvPr>
            <p:ph idx="1" type="body"/>
          </p:nvPr>
        </p:nvSpPr>
        <p:spPr>
          <a:xfrm>
            <a:off x="3193175" y="1545550"/>
            <a:ext cx="2560200" cy="19716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600">
                <a:latin typeface="Hanken Grotesk"/>
                <a:ea typeface="Hanken Grotesk"/>
                <a:cs typeface="Hanken Grotesk"/>
                <a:sym typeface="Hanken Grotesk"/>
              </a:rPr>
              <a:t>Customize and use it however you’d like</a:t>
            </a:r>
            <a:endParaRPr sz="1600">
              <a:latin typeface="Hanken Grotesk"/>
              <a:ea typeface="Hanken Grotesk"/>
              <a:cs typeface="Hanken Grotesk"/>
              <a:sym typeface="Hanken Grotesk"/>
            </a:endParaRPr>
          </a:p>
          <a:p>
            <a:pPr indent="0" lvl="0" marL="0" rtl="0" algn="l">
              <a:spcBef>
                <a:spcPts val="1000"/>
              </a:spcBef>
              <a:spcAft>
                <a:spcPts val="0"/>
              </a:spcAft>
              <a:buNone/>
            </a:pPr>
            <a:r>
              <a:rPr lang="en" sz="1000" u="sng">
                <a:latin typeface="Hanken Grotesk"/>
                <a:ea typeface="Hanken Grotesk"/>
                <a:cs typeface="Hanken Grotesk"/>
                <a:sym typeface="Hanken Grotesk"/>
              </a:rPr>
              <a:t>Once you make a copy,</a:t>
            </a:r>
            <a:r>
              <a:rPr lang="en" sz="1000">
                <a:latin typeface="Hanken Grotesk"/>
                <a:ea typeface="Hanken Grotesk"/>
                <a:cs typeface="Hanken Grotesk"/>
                <a:sym typeface="Hanken Grotesk"/>
              </a:rPr>
              <a:t> you can edit this just like any other Google Slides presentation.</a:t>
            </a:r>
            <a:endParaRPr sz="1000">
              <a:latin typeface="Hanken Grotesk"/>
              <a:ea typeface="Hanken Grotesk"/>
              <a:cs typeface="Hanken Grotesk"/>
              <a:sym typeface="Hanken Grotesk"/>
            </a:endParaRPr>
          </a:p>
          <a:p>
            <a:pPr indent="0" lvl="0" marL="0" rtl="0" algn="l">
              <a:spcBef>
                <a:spcPts val="1000"/>
              </a:spcBef>
              <a:spcAft>
                <a:spcPts val="1000"/>
              </a:spcAft>
              <a:buNone/>
            </a:pPr>
            <a:r>
              <a:rPr lang="en" sz="1000">
                <a:latin typeface="Hanken Grotesk"/>
                <a:ea typeface="Hanken Grotesk"/>
                <a:cs typeface="Hanken Grotesk"/>
                <a:sym typeface="Hanken Grotesk"/>
              </a:rPr>
              <a:t>You can also download the presentation as a PowerPoint and PDF, and more.</a:t>
            </a:r>
            <a:endParaRPr sz="1000">
              <a:latin typeface="Hanken Grotesk"/>
              <a:ea typeface="Hanken Grotesk"/>
              <a:cs typeface="Hanken Grotesk"/>
              <a:sym typeface="Hanken Grotesk"/>
            </a:endParaRPr>
          </a:p>
        </p:txBody>
      </p:sp>
      <p:pic>
        <p:nvPicPr>
          <p:cNvPr id="311" name="Google Shape;311;p59"/>
          <p:cNvPicPr preferRelativeResize="0"/>
          <p:nvPr/>
        </p:nvPicPr>
        <p:blipFill rotWithShape="1">
          <a:blip r:embed="rId4">
            <a:alphaModFix/>
          </a:blip>
          <a:srcRect b="57423" l="0" r="45734" t="0"/>
          <a:stretch/>
        </p:blipFill>
        <p:spPr>
          <a:xfrm>
            <a:off x="232250" y="2801000"/>
            <a:ext cx="2560200" cy="1383951"/>
          </a:xfrm>
          <a:prstGeom prst="rect">
            <a:avLst/>
          </a:prstGeom>
          <a:noFill/>
          <a:ln>
            <a:noFill/>
          </a:ln>
        </p:spPr>
      </p:pic>
      <p:sp>
        <p:nvSpPr>
          <p:cNvPr id="312" name="Google Shape;312;p59"/>
          <p:cNvSpPr/>
          <p:nvPr/>
        </p:nvSpPr>
        <p:spPr>
          <a:xfrm>
            <a:off x="232250" y="1164988"/>
            <a:ext cx="325500" cy="325500"/>
          </a:xfrm>
          <a:prstGeom prst="ellipse">
            <a:avLst/>
          </a:prstGeom>
          <a:solidFill>
            <a:srgbClr val="FFD90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latin typeface="Hanken Grotesk"/>
                <a:ea typeface="Hanken Grotesk"/>
                <a:cs typeface="Hanken Grotesk"/>
                <a:sym typeface="Hanken Grotesk"/>
              </a:rPr>
              <a:t>1</a:t>
            </a:r>
            <a:endParaRPr b="1" sz="1800">
              <a:latin typeface="Hanken Grotesk"/>
              <a:ea typeface="Hanken Grotesk"/>
              <a:cs typeface="Hanken Grotesk"/>
              <a:sym typeface="Hanken Grotesk"/>
            </a:endParaRPr>
          </a:p>
        </p:txBody>
      </p:sp>
      <p:sp>
        <p:nvSpPr>
          <p:cNvPr id="313" name="Google Shape;313;p59"/>
          <p:cNvSpPr/>
          <p:nvPr/>
        </p:nvSpPr>
        <p:spPr>
          <a:xfrm>
            <a:off x="3193163" y="1164988"/>
            <a:ext cx="325500" cy="325500"/>
          </a:xfrm>
          <a:prstGeom prst="ellipse">
            <a:avLst/>
          </a:prstGeom>
          <a:solidFill>
            <a:srgbClr val="FFD90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latin typeface="Hanken Grotesk"/>
                <a:ea typeface="Hanken Grotesk"/>
                <a:cs typeface="Hanken Grotesk"/>
                <a:sym typeface="Hanken Grotesk"/>
              </a:rPr>
              <a:t>2</a:t>
            </a:r>
            <a:endParaRPr b="1" sz="1800">
              <a:latin typeface="Hanken Grotesk"/>
              <a:ea typeface="Hanken Grotesk"/>
              <a:cs typeface="Hanken Grotesk"/>
              <a:sym typeface="Hanken Grotesk"/>
            </a:endParaRPr>
          </a:p>
        </p:txBody>
      </p:sp>
      <p:sp>
        <p:nvSpPr>
          <p:cNvPr id="314" name="Google Shape;314;p59"/>
          <p:cNvSpPr/>
          <p:nvPr/>
        </p:nvSpPr>
        <p:spPr>
          <a:xfrm>
            <a:off x="6154100" y="1164988"/>
            <a:ext cx="325500" cy="325500"/>
          </a:xfrm>
          <a:prstGeom prst="ellipse">
            <a:avLst/>
          </a:prstGeom>
          <a:solidFill>
            <a:srgbClr val="FFD90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800">
                <a:latin typeface="Hanken Grotesk"/>
                <a:ea typeface="Hanken Grotesk"/>
                <a:cs typeface="Hanken Grotesk"/>
                <a:sym typeface="Hanken Grotesk"/>
              </a:rPr>
              <a:t>3</a:t>
            </a:r>
            <a:endParaRPr b="1" sz="1800">
              <a:latin typeface="Hanken Grotesk"/>
              <a:ea typeface="Hanken Grotesk"/>
              <a:cs typeface="Hanken Grotesk"/>
              <a:sym typeface="Hanken Grotesk"/>
            </a:endParaRPr>
          </a:p>
        </p:txBody>
      </p:sp>
      <p:sp>
        <p:nvSpPr>
          <p:cNvPr id="315" name="Google Shape;315;p59"/>
          <p:cNvSpPr txBox="1"/>
          <p:nvPr>
            <p:ph idx="1" type="body"/>
          </p:nvPr>
        </p:nvSpPr>
        <p:spPr>
          <a:xfrm>
            <a:off x="6154100" y="1545550"/>
            <a:ext cx="2560200" cy="19716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600">
                <a:latin typeface="Hanken Grotesk"/>
                <a:ea typeface="Hanken Grotesk"/>
                <a:cs typeface="Hanken Grotesk"/>
                <a:sym typeface="Hanken Grotesk"/>
              </a:rPr>
              <a:t>Try Plus AI for free</a:t>
            </a:r>
            <a:endParaRPr sz="1600">
              <a:latin typeface="Hanken Grotesk"/>
              <a:ea typeface="Hanken Grotesk"/>
              <a:cs typeface="Hanken Grotesk"/>
              <a:sym typeface="Hanken Grotesk"/>
            </a:endParaRPr>
          </a:p>
          <a:p>
            <a:pPr indent="0" lvl="0" marL="0" rtl="0" algn="l">
              <a:spcBef>
                <a:spcPts val="1000"/>
              </a:spcBef>
              <a:spcAft>
                <a:spcPts val="0"/>
              </a:spcAft>
              <a:buNone/>
            </a:pPr>
            <a:r>
              <a:rPr lang="en" sz="1000">
                <a:latin typeface="Hanken Grotesk"/>
                <a:ea typeface="Hanken Grotesk"/>
                <a:cs typeface="Hanken Grotesk"/>
                <a:sym typeface="Hanken Grotesk"/>
              </a:rPr>
              <a:t>Get the Plus AI extensions to generate and edit presentations directly in Google Slides </a:t>
            </a:r>
            <a:r>
              <a:rPr b="1" lang="en" sz="1000">
                <a:latin typeface="Hanken Grotesk"/>
                <a:ea typeface="Hanken Grotesk"/>
                <a:cs typeface="Hanken Grotesk"/>
                <a:sym typeface="Hanken Grotesk"/>
              </a:rPr>
              <a:t>and PowerPoint</a:t>
            </a:r>
            <a:r>
              <a:rPr lang="en" sz="1000">
                <a:latin typeface="Hanken Grotesk"/>
                <a:ea typeface="Hanken Grotesk"/>
                <a:cs typeface="Hanken Grotesk"/>
                <a:sym typeface="Hanken Grotesk"/>
              </a:rPr>
              <a:t>.</a:t>
            </a:r>
            <a:endParaRPr sz="1000">
              <a:latin typeface="Hanken Grotesk"/>
              <a:ea typeface="Hanken Grotesk"/>
              <a:cs typeface="Hanken Grotesk"/>
              <a:sym typeface="Hanken Grotesk"/>
            </a:endParaRPr>
          </a:p>
          <a:p>
            <a:pPr indent="0" lvl="0" marL="0" rtl="0" algn="l">
              <a:spcBef>
                <a:spcPts val="1000"/>
              </a:spcBef>
              <a:spcAft>
                <a:spcPts val="0"/>
              </a:spcAft>
              <a:buNone/>
            </a:pPr>
            <a:r>
              <a:rPr lang="en" sz="1000">
                <a:latin typeface="Hanken Grotesk"/>
                <a:ea typeface="Hanken Grotesk"/>
                <a:cs typeface="Hanken Grotesk"/>
                <a:sym typeface="Hanken Grotesk"/>
              </a:rPr>
              <a:t>Learn more and start your free trial at</a:t>
            </a:r>
            <a:br>
              <a:rPr lang="en" sz="1000">
                <a:latin typeface="Hanken Grotesk"/>
                <a:ea typeface="Hanken Grotesk"/>
                <a:cs typeface="Hanken Grotesk"/>
                <a:sym typeface="Hanken Grotesk"/>
              </a:rPr>
            </a:br>
            <a:r>
              <a:rPr lang="en" sz="1000" u="sng">
                <a:solidFill>
                  <a:srgbClr val="0400E5"/>
                </a:solidFill>
                <a:latin typeface="Hanken Grotesk"/>
                <a:ea typeface="Hanken Grotesk"/>
                <a:cs typeface="Hanken Grotesk"/>
                <a:sym typeface="Hanken Grotesk"/>
                <a:hlinkClick r:id="rId5">
                  <a:extLst>
                    <a:ext uri="{A12FA001-AC4F-418D-AE19-62706E023703}">
                      <ahyp:hlinkClr val="tx"/>
                    </a:ext>
                  </a:extLst>
                </a:hlinkClick>
              </a:rPr>
              <a:t>plusdocs.com</a:t>
            </a:r>
            <a:endParaRPr sz="1000">
              <a:solidFill>
                <a:srgbClr val="0400E5"/>
              </a:solidFill>
              <a:latin typeface="Hanken Grotesk"/>
              <a:ea typeface="Hanken Grotesk"/>
              <a:cs typeface="Hanken Grotesk"/>
              <a:sym typeface="Hanken Grotesk"/>
            </a:endParaRPr>
          </a:p>
          <a:p>
            <a:pPr indent="0" lvl="0" marL="0" rtl="0" algn="l">
              <a:spcBef>
                <a:spcPts val="1000"/>
              </a:spcBef>
              <a:spcAft>
                <a:spcPts val="1000"/>
              </a:spcAft>
              <a:buNone/>
            </a:pPr>
            <a:r>
              <a:t/>
            </a:r>
            <a:endParaRPr sz="1000">
              <a:latin typeface="Hanken Grotesk"/>
              <a:ea typeface="Hanken Grotesk"/>
              <a:cs typeface="Hanken Grotesk"/>
              <a:sym typeface="Hanken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9" name="Shape 439"/>
        <p:cNvGrpSpPr/>
        <p:nvPr/>
      </p:nvGrpSpPr>
      <p:grpSpPr>
        <a:xfrm>
          <a:off x="0" y="0"/>
          <a:ext cx="0" cy="0"/>
          <a:chOff x="0" y="0"/>
          <a:chExt cx="0" cy="0"/>
        </a:xfrm>
      </p:grpSpPr>
      <p:pic>
        <p:nvPicPr>
          <p:cNvPr id="440" name="Google Shape;440;p68"/>
          <p:cNvPicPr preferRelativeResize="0"/>
          <p:nvPr/>
        </p:nvPicPr>
        <p:blipFill>
          <a:blip r:embed="rId3">
            <a:alphaModFix/>
          </a:blip>
          <a:stretch>
            <a:fillRect/>
          </a:stretch>
        </p:blipFill>
        <p:spPr>
          <a:xfrm>
            <a:off x="0" y="674394"/>
            <a:ext cx="2628900" cy="4469105"/>
          </a:xfrm>
          <a:prstGeom prst="rect">
            <a:avLst/>
          </a:prstGeom>
          <a:noFill/>
          <a:ln>
            <a:noFill/>
          </a:ln>
        </p:spPr>
      </p:pic>
      <p:sp>
        <p:nvSpPr>
          <p:cNvPr descr="header_0" id="441" name="Google Shape;441;p68"/>
          <p:cNvSpPr txBox="1"/>
          <p:nvPr>
            <p:ph idx="1" type="subTitle"/>
          </p:nvPr>
        </p:nvSpPr>
        <p:spPr>
          <a:xfrm>
            <a:off x="2756500" y="1373025"/>
            <a:ext cx="1736400" cy="701700"/>
          </a:xfrm>
          <a:prstGeom prst="rect">
            <a:avLst/>
          </a:prstGeom>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One-to-One</a:t>
            </a:r>
            <a:endParaRPr>
              <a:solidFill>
                <a:schemeClr val="dk2"/>
              </a:solidFill>
            </a:endParaRPr>
          </a:p>
        </p:txBody>
      </p:sp>
      <p:sp>
        <p:nvSpPr>
          <p:cNvPr descr="header_1" id="442" name="Google Shape;442;p68"/>
          <p:cNvSpPr txBox="1"/>
          <p:nvPr>
            <p:ph idx="1" type="subTitle"/>
          </p:nvPr>
        </p:nvSpPr>
        <p:spPr>
          <a:xfrm>
            <a:off x="2756500" y="2151504"/>
            <a:ext cx="1736400" cy="701700"/>
          </a:xfrm>
          <a:prstGeom prst="rect">
            <a:avLst/>
          </a:prstGeom>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One-to-Many</a:t>
            </a:r>
            <a:endParaRPr>
              <a:solidFill>
                <a:schemeClr val="dk2"/>
              </a:solidFill>
            </a:endParaRPr>
          </a:p>
        </p:txBody>
      </p:sp>
      <p:sp>
        <p:nvSpPr>
          <p:cNvPr descr="detail_0" id="443" name="Google Shape;443;p68"/>
          <p:cNvSpPr txBox="1"/>
          <p:nvPr>
            <p:ph idx="2" type="body"/>
          </p:nvPr>
        </p:nvSpPr>
        <p:spPr>
          <a:xfrm>
            <a:off x="4600334" y="1373025"/>
            <a:ext cx="4093800" cy="7017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800">
                <a:solidFill>
                  <a:schemeClr val="dk2"/>
                </a:solidFill>
              </a:rPr>
              <a:t>One instance of an entity on both sides. Example: A female married to a male – one female can marry one male and vice versa.</a:t>
            </a:r>
            <a:endParaRPr sz="800">
              <a:solidFill>
                <a:schemeClr val="dk2"/>
              </a:solidFill>
            </a:endParaRPr>
          </a:p>
        </p:txBody>
      </p:sp>
      <p:sp>
        <p:nvSpPr>
          <p:cNvPr descr="detail_1" id="444" name="Google Shape;444;p68"/>
          <p:cNvSpPr txBox="1"/>
          <p:nvPr>
            <p:ph idx="2" type="body"/>
          </p:nvPr>
        </p:nvSpPr>
        <p:spPr>
          <a:xfrm>
            <a:off x="4600334" y="2151504"/>
            <a:ext cx="4093800" cy="7017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800">
                <a:solidFill>
                  <a:schemeClr val="dk2"/>
                </a:solidFill>
              </a:rPr>
              <a:t>One instance on one side and multiple instances on the other. Example: A scientist can invent multiple inventions, but each invention is tied to one scientist.</a:t>
            </a:r>
            <a:endParaRPr sz="800">
              <a:solidFill>
                <a:schemeClr val="dk2"/>
              </a:solidFill>
            </a:endParaRPr>
          </a:p>
        </p:txBody>
      </p:sp>
      <p:sp>
        <p:nvSpPr>
          <p:cNvPr descr="header_2" id="445" name="Google Shape;445;p68"/>
          <p:cNvSpPr txBox="1"/>
          <p:nvPr>
            <p:ph idx="1" type="subTitle"/>
          </p:nvPr>
        </p:nvSpPr>
        <p:spPr>
          <a:xfrm>
            <a:off x="2756500" y="2929996"/>
            <a:ext cx="1736400" cy="701700"/>
          </a:xfrm>
          <a:prstGeom prst="rect">
            <a:avLst/>
          </a:prstGeom>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Many-to-One</a:t>
            </a:r>
            <a:endParaRPr>
              <a:solidFill>
                <a:schemeClr val="dk2"/>
              </a:solidFill>
            </a:endParaRPr>
          </a:p>
        </p:txBody>
      </p:sp>
      <p:sp>
        <p:nvSpPr>
          <p:cNvPr descr="header_3" id="446" name="Google Shape;446;p68"/>
          <p:cNvSpPr txBox="1"/>
          <p:nvPr>
            <p:ph idx="1" type="subTitle"/>
          </p:nvPr>
        </p:nvSpPr>
        <p:spPr>
          <a:xfrm>
            <a:off x="2756500" y="3708475"/>
            <a:ext cx="1736400" cy="701700"/>
          </a:xfrm>
          <a:prstGeom prst="rect">
            <a:avLst/>
          </a:prstGeom>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Many-to-Many</a:t>
            </a:r>
            <a:endParaRPr>
              <a:solidFill>
                <a:schemeClr val="dk2"/>
              </a:solidFill>
            </a:endParaRPr>
          </a:p>
        </p:txBody>
      </p:sp>
      <p:sp>
        <p:nvSpPr>
          <p:cNvPr descr="detail_2" id="447" name="Google Shape;447;p68"/>
          <p:cNvSpPr txBox="1"/>
          <p:nvPr>
            <p:ph idx="2" type="body"/>
          </p:nvPr>
        </p:nvSpPr>
        <p:spPr>
          <a:xfrm>
            <a:off x="4600334" y="2929996"/>
            <a:ext cx="4093800" cy="7017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800">
                <a:solidFill>
                  <a:schemeClr val="dk2"/>
                </a:solidFill>
              </a:rPr>
              <a:t>Multiple instances on one side and one instance on the other. Example: Many students enroll in one course, but each course is taken by many students.</a:t>
            </a:r>
            <a:endParaRPr sz="800">
              <a:solidFill>
                <a:schemeClr val="dk2"/>
              </a:solidFill>
            </a:endParaRPr>
          </a:p>
        </p:txBody>
      </p:sp>
      <p:sp>
        <p:nvSpPr>
          <p:cNvPr descr="detail_3" id="448" name="Google Shape;448;p68"/>
          <p:cNvSpPr txBox="1"/>
          <p:nvPr>
            <p:ph idx="2" type="body"/>
          </p:nvPr>
        </p:nvSpPr>
        <p:spPr>
          <a:xfrm>
            <a:off x="4600334" y="3708475"/>
            <a:ext cx="4093800" cy="7017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800">
                <a:solidFill>
                  <a:schemeClr val="dk2"/>
                </a:solidFill>
              </a:rPr>
              <a:t>Multiple instances on both sides. Example: Multiple employees are assigned to multiple projects, and each project can have multiple employees.</a:t>
            </a:r>
            <a:endParaRPr sz="800">
              <a:solidFill>
                <a:schemeClr val="dk2"/>
              </a:solidFill>
            </a:endParaRPr>
          </a:p>
        </p:txBody>
      </p:sp>
      <p:sp>
        <p:nvSpPr>
          <p:cNvPr descr="title" id="449" name="Google Shape;449;p68"/>
          <p:cNvSpPr txBox="1"/>
          <p:nvPr>
            <p:ph type="title"/>
          </p:nvPr>
        </p:nvSpPr>
        <p:spPr>
          <a:xfrm>
            <a:off x="457200" y="617825"/>
            <a:ext cx="2171700" cy="2309700"/>
          </a:xfrm>
          <a:prstGeom prst="rect">
            <a:avLst/>
          </a:prstGeom>
        </p:spPr>
        <p:txBody>
          <a:bodyPr anchorCtr="0" anchor="t" bIns="91425" lIns="0" spcFirstLastPara="1" rIns="0" wrap="square" tIns="91425">
            <a:noAutofit/>
          </a:bodyPr>
          <a:lstStyle/>
          <a:p>
            <a:pPr indent="0" lvl="0" marL="0" rtl="0" algn="l">
              <a:lnSpc>
                <a:spcPct val="80000"/>
              </a:lnSpc>
              <a:spcBef>
                <a:spcPts val="0"/>
              </a:spcBef>
              <a:spcAft>
                <a:spcPts val="0"/>
              </a:spcAft>
              <a:buNone/>
            </a:pPr>
            <a:r>
              <a:rPr lang="en" sz="2400"/>
              <a:t>Types of Relationships</a:t>
            </a:r>
            <a:endParaRPr sz="2400"/>
          </a:p>
        </p:txBody>
      </p:sp>
      <p:grpSp>
        <p:nvGrpSpPr>
          <p:cNvPr id="450" name="Google Shape;450;p68"/>
          <p:cNvGrpSpPr/>
          <p:nvPr/>
        </p:nvGrpSpPr>
        <p:grpSpPr>
          <a:xfrm>
            <a:off x="138925" y="3975650"/>
            <a:ext cx="2057400" cy="1033200"/>
            <a:chOff x="6922975" y="1548525"/>
            <a:chExt cx="2057400" cy="1033200"/>
          </a:xfrm>
        </p:grpSpPr>
        <p:grpSp>
          <p:nvGrpSpPr>
            <p:cNvPr id="451" name="Google Shape;451;p68"/>
            <p:cNvGrpSpPr/>
            <p:nvPr/>
          </p:nvGrpSpPr>
          <p:grpSpPr>
            <a:xfrm>
              <a:off x="6922975" y="1548525"/>
              <a:ext cx="2057400" cy="1033200"/>
              <a:chOff x="6172200" y="152400"/>
              <a:chExt cx="2057400" cy="1033200"/>
            </a:xfrm>
          </p:grpSpPr>
          <p:sp>
            <p:nvSpPr>
              <p:cNvPr id="452" name="Google Shape;452;p68"/>
              <p:cNvSpPr/>
              <p:nvPr/>
            </p:nvSpPr>
            <p:spPr>
              <a:xfrm>
                <a:off x="6172200" y="152400"/>
                <a:ext cx="2057400" cy="1033200"/>
              </a:xfrm>
              <a:prstGeom prst="roundRect">
                <a:avLst>
                  <a:gd fmla="val 8292" name="adj"/>
                </a:avLst>
              </a:prstGeom>
              <a:solidFill>
                <a:srgbClr val="FFFEAC"/>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453" name="Google Shape;453;p68"/>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454" name="Google Shape;454;p68"/>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Inter"/>
                  <a:ea typeface="Inter"/>
                  <a:cs typeface="Inter"/>
                  <a:sym typeface="Inter"/>
                </a:rPr>
                <a:t>Use specific examples from your organization’s database to make the relationship types more relatable for your audience.</a:t>
              </a:r>
              <a:endParaRPr sz="800">
                <a:latin typeface="Inter"/>
                <a:ea typeface="Inter"/>
                <a:cs typeface="Inter"/>
                <a:sym typeface="Inter"/>
              </a:endParaRPr>
            </a:p>
          </p:txBody>
        </p:sp>
        <p:pic>
          <p:nvPicPr>
            <p:cNvPr id="455" name="Google Shape;455;p68"/>
            <p:cNvPicPr preferRelativeResize="0"/>
            <p:nvPr/>
          </p:nvPicPr>
          <p:blipFill>
            <a:blip r:embed="rId4">
              <a:alphaModFix/>
            </a:blip>
            <a:stretch>
              <a:fillRect/>
            </a:stretch>
          </p:blipFill>
          <p:spPr>
            <a:xfrm>
              <a:off x="7016628" y="1652466"/>
              <a:ext cx="164591" cy="164591"/>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9" name="Shape 459"/>
        <p:cNvGrpSpPr/>
        <p:nvPr/>
      </p:nvGrpSpPr>
      <p:grpSpPr>
        <a:xfrm>
          <a:off x="0" y="0"/>
          <a:ext cx="0" cy="0"/>
          <a:chOff x="0" y="0"/>
          <a:chExt cx="0" cy="0"/>
        </a:xfrm>
      </p:grpSpPr>
      <p:pic>
        <p:nvPicPr>
          <p:cNvPr id="460" name="Google Shape;460;p69"/>
          <p:cNvPicPr preferRelativeResize="0"/>
          <p:nvPr/>
        </p:nvPicPr>
        <p:blipFill rotWithShape="1">
          <a:blip r:embed="rId3">
            <a:alphaModFix amt="72000"/>
          </a:blip>
          <a:srcRect b="0" l="0" r="27362" t="0"/>
          <a:stretch/>
        </p:blipFill>
        <p:spPr>
          <a:xfrm rot="-5400000">
            <a:off x="975225" y="552875"/>
            <a:ext cx="2581900" cy="3554600"/>
          </a:xfrm>
          <a:prstGeom prst="rect">
            <a:avLst/>
          </a:prstGeom>
          <a:noFill/>
          <a:ln>
            <a:noFill/>
          </a:ln>
        </p:spPr>
      </p:pic>
      <p:sp>
        <p:nvSpPr>
          <p:cNvPr descr="detail_0" id="461" name="Google Shape;461;p69"/>
          <p:cNvSpPr txBox="1"/>
          <p:nvPr>
            <p:ph idx="2" type="body"/>
          </p:nvPr>
        </p:nvSpPr>
        <p:spPr>
          <a:xfrm>
            <a:off x="2750100" y="1375075"/>
            <a:ext cx="5457300" cy="3190500"/>
          </a:xfrm>
          <a:prstGeom prst="rect">
            <a:avLst/>
          </a:prstGeom>
        </p:spPr>
        <p:txBody>
          <a:bodyPr anchorCtr="0" anchor="ctr" bIns="91425" lIns="91425" spcFirstLastPara="1" rIns="91425" wrap="square" tIns="91425">
            <a:noAutofit/>
          </a:bodyPr>
          <a:lstStyle/>
          <a:p>
            <a:pPr indent="-298450" lvl="0" marL="457200" rtl="0" algn="l">
              <a:lnSpc>
                <a:spcPct val="150000"/>
              </a:lnSpc>
              <a:spcBef>
                <a:spcPts val="0"/>
              </a:spcBef>
              <a:spcAft>
                <a:spcPts val="0"/>
              </a:spcAft>
              <a:buClr>
                <a:schemeClr val="accent1"/>
              </a:buClr>
              <a:buSzPts val="1100"/>
              <a:buFont typeface="DM Mono"/>
              <a:buChar char="●"/>
            </a:pPr>
            <a:r>
              <a:rPr lang="en" sz="1100">
                <a:solidFill>
                  <a:schemeClr val="accent1"/>
                </a:solidFill>
              </a:rPr>
              <a:t>ER Model (Entity Relationship Model) is a high-level conceptual framework used to design databases.</a:t>
            </a:r>
            <a:endParaRPr sz="1100">
              <a:solidFill>
                <a:schemeClr val="accent1"/>
              </a:solidFill>
            </a:endParaRPr>
          </a:p>
          <a:p>
            <a:pPr indent="-298450" lvl="0" marL="457200" rtl="0" algn="l">
              <a:lnSpc>
                <a:spcPct val="150000"/>
              </a:lnSpc>
              <a:spcBef>
                <a:spcPts val="1000"/>
              </a:spcBef>
              <a:spcAft>
                <a:spcPts val="0"/>
              </a:spcAft>
              <a:buClr>
                <a:schemeClr val="accent1"/>
              </a:buClr>
              <a:buSzPts val="1100"/>
              <a:buFont typeface="DM Mono"/>
              <a:buChar char="●"/>
            </a:pPr>
            <a:r>
              <a:rPr lang="en" sz="1100">
                <a:solidFill>
                  <a:schemeClr val="accent1"/>
                </a:solidFill>
              </a:rPr>
              <a:t>Key components of an ER Model include entities, attributes, and relationships, each playing a crucial role in database structuring.</a:t>
            </a:r>
            <a:endParaRPr sz="1100">
              <a:solidFill>
                <a:schemeClr val="accent1"/>
              </a:solidFill>
            </a:endParaRPr>
          </a:p>
          <a:p>
            <a:pPr indent="-298450" lvl="0" marL="457200" rtl="0" algn="l">
              <a:lnSpc>
                <a:spcPct val="150000"/>
              </a:lnSpc>
              <a:spcBef>
                <a:spcPts val="1000"/>
              </a:spcBef>
              <a:spcAft>
                <a:spcPts val="0"/>
              </a:spcAft>
              <a:buClr>
                <a:schemeClr val="accent1"/>
              </a:buClr>
              <a:buSzPts val="1100"/>
              <a:buFont typeface="DM Mono"/>
              <a:buChar char="●"/>
            </a:pPr>
            <a:r>
              <a:rPr lang="en" sz="1100">
                <a:solidFill>
                  <a:schemeClr val="accent1"/>
                </a:solidFill>
              </a:rPr>
              <a:t>Entities represent real-world objects or concepts, attributes describe their properties, and relationships illustrate associations between entities.</a:t>
            </a:r>
            <a:endParaRPr sz="1100">
              <a:solidFill>
                <a:schemeClr val="accent1"/>
              </a:solidFill>
            </a:endParaRPr>
          </a:p>
          <a:p>
            <a:pPr indent="-298450" lvl="0" marL="457200" rtl="0" algn="l">
              <a:lnSpc>
                <a:spcPct val="150000"/>
              </a:lnSpc>
              <a:spcBef>
                <a:spcPts val="1000"/>
              </a:spcBef>
              <a:spcAft>
                <a:spcPts val="0"/>
              </a:spcAft>
              <a:buClr>
                <a:schemeClr val="accent1"/>
              </a:buClr>
              <a:buSzPts val="1100"/>
              <a:buFont typeface="DM Mono"/>
              <a:buChar char="●"/>
            </a:pPr>
            <a:r>
              <a:rPr lang="en" sz="1100">
                <a:solidFill>
                  <a:schemeClr val="accent1"/>
                </a:solidFill>
              </a:rPr>
              <a:t>Understanding different types of entities (strong and weak) and attributes (key, composite, multi-valued, derived) is essential for accurate database modeling.</a:t>
            </a:r>
            <a:endParaRPr sz="1100">
              <a:solidFill>
                <a:schemeClr val="accent1"/>
              </a:solidFill>
            </a:endParaRPr>
          </a:p>
          <a:p>
            <a:pPr indent="-298450" lvl="0" marL="457200" rtl="0" algn="l">
              <a:lnSpc>
                <a:spcPct val="150000"/>
              </a:lnSpc>
              <a:spcBef>
                <a:spcPts val="1000"/>
              </a:spcBef>
              <a:spcAft>
                <a:spcPts val="1000"/>
              </a:spcAft>
              <a:buClr>
                <a:schemeClr val="accent1"/>
              </a:buClr>
              <a:buSzPts val="1100"/>
              <a:buFont typeface="DM Mono"/>
              <a:buChar char="●"/>
            </a:pPr>
            <a:r>
              <a:rPr lang="en" sz="1100">
                <a:solidFill>
                  <a:schemeClr val="accent1"/>
                </a:solidFill>
              </a:rPr>
              <a:t>Mastering ER Models enables efficient database design, ensuring data integrity, organization, and scalability.</a:t>
            </a:r>
            <a:endParaRPr sz="1100">
              <a:solidFill>
                <a:schemeClr val="accent1"/>
              </a:solidFill>
            </a:endParaRPr>
          </a:p>
        </p:txBody>
      </p:sp>
      <p:sp>
        <p:nvSpPr>
          <p:cNvPr descr="title" id="462" name="Google Shape;462;p69"/>
          <p:cNvSpPr txBox="1"/>
          <p:nvPr>
            <p:ph type="title"/>
          </p:nvPr>
        </p:nvSpPr>
        <p:spPr>
          <a:xfrm>
            <a:off x="457200" y="617825"/>
            <a:ext cx="2292900" cy="1669800"/>
          </a:xfrm>
          <a:prstGeom prst="rect">
            <a:avLst/>
          </a:prstGeom>
        </p:spPr>
        <p:txBody>
          <a:bodyPr anchorCtr="0" anchor="t" bIns="91425" lIns="0" spcFirstLastPara="1" rIns="0" wrap="square" tIns="91425">
            <a:noAutofit/>
          </a:bodyPr>
          <a:lstStyle/>
          <a:p>
            <a:pPr indent="0" lvl="0" marL="0" rtl="0" algn="l">
              <a:lnSpc>
                <a:spcPct val="80000"/>
              </a:lnSpc>
              <a:spcBef>
                <a:spcPts val="0"/>
              </a:spcBef>
              <a:spcAft>
                <a:spcPts val="0"/>
              </a:spcAft>
              <a:buNone/>
            </a:pPr>
            <a:r>
              <a:rPr lang="en" sz="2400">
                <a:solidFill>
                  <a:schemeClr val="accent1"/>
                </a:solidFill>
              </a:rPr>
              <a:t>ER Model Summary</a:t>
            </a:r>
            <a:endParaRPr sz="2400">
              <a:solidFill>
                <a:schemeClr val="accent1"/>
              </a:solidFill>
            </a:endParaRPr>
          </a:p>
        </p:txBody>
      </p:sp>
      <p:grpSp>
        <p:nvGrpSpPr>
          <p:cNvPr id="463" name="Google Shape;463;p69"/>
          <p:cNvGrpSpPr/>
          <p:nvPr/>
        </p:nvGrpSpPr>
        <p:grpSpPr>
          <a:xfrm>
            <a:off x="6968200" y="111875"/>
            <a:ext cx="2057400" cy="1033200"/>
            <a:chOff x="6922975" y="1548525"/>
            <a:chExt cx="2057400" cy="1033200"/>
          </a:xfrm>
        </p:grpSpPr>
        <p:grpSp>
          <p:nvGrpSpPr>
            <p:cNvPr id="464" name="Google Shape;464;p69"/>
            <p:cNvGrpSpPr/>
            <p:nvPr/>
          </p:nvGrpSpPr>
          <p:grpSpPr>
            <a:xfrm>
              <a:off x="6922975" y="1548525"/>
              <a:ext cx="2057400" cy="1033200"/>
              <a:chOff x="6172200" y="152400"/>
              <a:chExt cx="2057400" cy="1033200"/>
            </a:xfrm>
          </p:grpSpPr>
          <p:sp>
            <p:nvSpPr>
              <p:cNvPr id="465" name="Google Shape;465;p69"/>
              <p:cNvSpPr/>
              <p:nvPr/>
            </p:nvSpPr>
            <p:spPr>
              <a:xfrm>
                <a:off x="6172200" y="152400"/>
                <a:ext cx="2057400" cy="1033200"/>
              </a:xfrm>
              <a:prstGeom prst="roundRect">
                <a:avLst>
                  <a:gd fmla="val 8292" name="adj"/>
                </a:avLst>
              </a:prstGeom>
              <a:solidFill>
                <a:srgbClr val="FFFEAC"/>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466" name="Google Shape;466;p69"/>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467" name="Google Shape;467;p69"/>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Inter"/>
                  <a:ea typeface="Inter"/>
                  <a:cs typeface="Inter"/>
                  <a:sym typeface="Inter"/>
                </a:rPr>
                <a:t>Customize this slide by adding specific examples or case studies relevant to your audience to better illustrate the concepts.</a:t>
              </a:r>
              <a:endParaRPr sz="800">
                <a:latin typeface="Inter"/>
                <a:ea typeface="Inter"/>
                <a:cs typeface="Inter"/>
                <a:sym typeface="Inter"/>
              </a:endParaRPr>
            </a:p>
          </p:txBody>
        </p:sp>
        <p:pic>
          <p:nvPicPr>
            <p:cNvPr id="468" name="Google Shape;468;p69"/>
            <p:cNvPicPr preferRelativeResize="0"/>
            <p:nvPr/>
          </p:nvPicPr>
          <p:blipFill>
            <a:blip r:embed="rId4">
              <a:alphaModFix/>
            </a:blip>
            <a:stretch>
              <a:fillRect/>
            </a:stretch>
          </p:blipFill>
          <p:spPr>
            <a:xfrm>
              <a:off x="7016628" y="1652466"/>
              <a:ext cx="164591" cy="164591"/>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2" name="Shape 472"/>
        <p:cNvGrpSpPr/>
        <p:nvPr/>
      </p:nvGrpSpPr>
      <p:grpSpPr>
        <a:xfrm>
          <a:off x="0" y="0"/>
          <a:ext cx="0" cy="0"/>
          <a:chOff x="0" y="0"/>
          <a:chExt cx="0" cy="0"/>
        </a:xfrm>
      </p:grpSpPr>
      <p:pic>
        <p:nvPicPr>
          <p:cNvPr id="473" name="Google Shape;473;p70"/>
          <p:cNvPicPr preferRelativeResize="0"/>
          <p:nvPr/>
        </p:nvPicPr>
        <p:blipFill rotWithShape="1">
          <a:blip r:embed="rId3">
            <a:alphaModFix amt="86000"/>
          </a:blip>
          <a:srcRect b="24089" l="26347" r="26051" t="26373"/>
          <a:stretch/>
        </p:blipFill>
        <p:spPr>
          <a:xfrm rot="2699993">
            <a:off x="1945842" y="1396690"/>
            <a:ext cx="5189269" cy="5400344"/>
          </a:xfrm>
          <a:prstGeom prst="rect">
            <a:avLst/>
          </a:prstGeom>
          <a:noFill/>
          <a:ln>
            <a:noFill/>
          </a:ln>
        </p:spPr>
      </p:pic>
      <p:pic>
        <p:nvPicPr>
          <p:cNvPr id="474" name="Google Shape;474;p70"/>
          <p:cNvPicPr preferRelativeResize="0"/>
          <p:nvPr/>
        </p:nvPicPr>
        <p:blipFill>
          <a:blip r:embed="rId4">
            <a:alphaModFix amt="35000"/>
          </a:blip>
          <a:stretch>
            <a:fillRect/>
          </a:stretch>
        </p:blipFill>
        <p:spPr>
          <a:xfrm rot="1101704">
            <a:off x="3238603" y="387725"/>
            <a:ext cx="3637998" cy="3637998"/>
          </a:xfrm>
          <a:prstGeom prst="rect">
            <a:avLst/>
          </a:prstGeom>
          <a:noFill/>
          <a:ln>
            <a:noFill/>
          </a:ln>
        </p:spPr>
      </p:pic>
      <p:sp>
        <p:nvSpPr>
          <p:cNvPr id="475" name="Google Shape;475;p70"/>
          <p:cNvSpPr txBox="1"/>
          <p:nvPr>
            <p:ph idx="4294967295" type="ctrTitle"/>
          </p:nvPr>
        </p:nvSpPr>
        <p:spPr>
          <a:xfrm>
            <a:off x="1961250" y="968700"/>
            <a:ext cx="5221500" cy="32061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5700"/>
              <a:t>Thank </a:t>
            </a:r>
            <a:r>
              <a:rPr i="1" lang="en" sz="5700"/>
              <a:t>you</a:t>
            </a:r>
            <a:endParaRPr i="1" sz="5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9" name="Shape 319"/>
        <p:cNvGrpSpPr/>
        <p:nvPr/>
      </p:nvGrpSpPr>
      <p:grpSpPr>
        <a:xfrm>
          <a:off x="0" y="0"/>
          <a:ext cx="0" cy="0"/>
          <a:chOff x="0" y="0"/>
          <a:chExt cx="0" cy="0"/>
        </a:xfrm>
      </p:grpSpPr>
      <p:pic>
        <p:nvPicPr>
          <p:cNvPr id="320" name="Google Shape;320;p60"/>
          <p:cNvPicPr preferRelativeResize="0"/>
          <p:nvPr/>
        </p:nvPicPr>
        <p:blipFill>
          <a:blip r:embed="rId3">
            <a:alphaModFix/>
          </a:blip>
          <a:stretch>
            <a:fillRect/>
          </a:stretch>
        </p:blipFill>
        <p:spPr>
          <a:xfrm>
            <a:off x="2197125" y="222200"/>
            <a:ext cx="4602250" cy="4602250"/>
          </a:xfrm>
          <a:prstGeom prst="rect">
            <a:avLst/>
          </a:prstGeom>
          <a:noFill/>
          <a:ln>
            <a:noFill/>
          </a:ln>
        </p:spPr>
      </p:pic>
      <p:pic>
        <p:nvPicPr>
          <p:cNvPr id="321" name="Google Shape;321;p60"/>
          <p:cNvPicPr preferRelativeResize="0"/>
          <p:nvPr/>
        </p:nvPicPr>
        <p:blipFill>
          <a:blip r:embed="rId4">
            <a:alphaModFix amt="35000"/>
          </a:blip>
          <a:stretch>
            <a:fillRect/>
          </a:stretch>
        </p:blipFill>
        <p:spPr>
          <a:xfrm>
            <a:off x="4117725" y="530525"/>
            <a:ext cx="3120600" cy="3120600"/>
          </a:xfrm>
          <a:prstGeom prst="rect">
            <a:avLst/>
          </a:prstGeom>
          <a:noFill/>
          <a:ln>
            <a:noFill/>
          </a:ln>
        </p:spPr>
      </p:pic>
      <p:sp>
        <p:nvSpPr>
          <p:cNvPr descr="presentation_title" id="322" name="Google Shape;322;p60"/>
          <p:cNvSpPr txBox="1"/>
          <p:nvPr>
            <p:ph type="ctrTitle"/>
          </p:nvPr>
        </p:nvSpPr>
        <p:spPr>
          <a:xfrm>
            <a:off x="1961250" y="968700"/>
            <a:ext cx="5221500" cy="32061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 sz="6000">
                <a:solidFill>
                  <a:schemeClr val="lt1"/>
                </a:solidFill>
              </a:rPr>
              <a:t>ER Model in Database Management Systems</a:t>
            </a:r>
            <a:endParaRPr sz="6000">
              <a:solidFill>
                <a:schemeClr val="lt1"/>
              </a:solidFill>
            </a:endParaRPr>
          </a:p>
        </p:txBody>
      </p:sp>
      <p:sp>
        <p:nvSpPr>
          <p:cNvPr descr="date" id="323" name="Google Shape;323;p60"/>
          <p:cNvSpPr txBox="1"/>
          <p:nvPr>
            <p:ph idx="4294967295" type="subTitle"/>
          </p:nvPr>
        </p:nvSpPr>
        <p:spPr>
          <a:xfrm>
            <a:off x="3226350" y="4120200"/>
            <a:ext cx="2691300" cy="451800"/>
          </a:xfrm>
          <a:prstGeom prst="rect">
            <a:avLst/>
          </a:prstGeom>
        </p:spPr>
        <p:txBody>
          <a:bodyPr anchorCtr="0" anchor="ctr" bIns="91425" lIns="91425" spcFirstLastPara="1" rIns="91425" wrap="square" tIns="91425">
            <a:noAutofit/>
          </a:bodyPr>
          <a:lstStyle/>
          <a:p>
            <a:pPr indent="0" lvl="0" marL="0" rtl="0" algn="ctr">
              <a:spcBef>
                <a:spcPts val="0"/>
              </a:spcBef>
              <a:spcAft>
                <a:spcPts val="800"/>
              </a:spcAft>
              <a:buSzPts val="935"/>
              <a:buNone/>
            </a:pPr>
            <a:r>
              <a:rPr lang="en" sz="1190">
                <a:solidFill>
                  <a:schemeClr val="lt2"/>
                </a:solidFill>
              </a:rPr>
              <a:t>June 27, 2024</a:t>
            </a:r>
            <a:endParaRPr sz="1190">
              <a:solidFill>
                <a:schemeClr val="lt2"/>
              </a:solidFill>
              <a:latin typeface="DM Mono"/>
              <a:ea typeface="DM Mono"/>
              <a:cs typeface="DM Mono"/>
              <a:sym typeface="DM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7" name="Shape 327"/>
        <p:cNvGrpSpPr/>
        <p:nvPr/>
      </p:nvGrpSpPr>
      <p:grpSpPr>
        <a:xfrm>
          <a:off x="0" y="0"/>
          <a:ext cx="0" cy="0"/>
          <a:chOff x="0" y="0"/>
          <a:chExt cx="0" cy="0"/>
        </a:xfrm>
      </p:grpSpPr>
      <p:pic>
        <p:nvPicPr>
          <p:cNvPr id="328" name="Google Shape;328;p61"/>
          <p:cNvPicPr preferRelativeResize="0"/>
          <p:nvPr/>
        </p:nvPicPr>
        <p:blipFill>
          <a:blip r:embed="rId3">
            <a:alphaModFix amt="35000"/>
          </a:blip>
          <a:stretch>
            <a:fillRect/>
          </a:stretch>
        </p:blipFill>
        <p:spPr>
          <a:xfrm>
            <a:off x="195275" y="108500"/>
            <a:ext cx="970725" cy="970725"/>
          </a:xfrm>
          <a:prstGeom prst="rect">
            <a:avLst/>
          </a:prstGeom>
          <a:noFill/>
          <a:ln>
            <a:noFill/>
          </a:ln>
        </p:spPr>
      </p:pic>
      <p:sp>
        <p:nvSpPr>
          <p:cNvPr descr="agenda_0" id="329" name="Google Shape;329;p61"/>
          <p:cNvSpPr txBox="1"/>
          <p:nvPr/>
        </p:nvSpPr>
        <p:spPr>
          <a:xfrm>
            <a:off x="2363625" y="1079225"/>
            <a:ext cx="2949300" cy="3498300"/>
          </a:xfrm>
          <a:prstGeom prst="rect">
            <a:avLst/>
          </a:prstGeom>
          <a:noFill/>
          <a:ln>
            <a:noFill/>
          </a:ln>
        </p:spPr>
        <p:txBody>
          <a:bodyPr anchorCtr="0" anchor="t" bIns="0" lIns="0" spcFirstLastPara="1" rIns="91425" wrap="square" tIns="91425">
            <a:noAutofit/>
          </a:bodyPr>
          <a:lstStyle/>
          <a:p>
            <a:pPr indent="-304800" lvl="0" marL="457200" rtl="0" algn="l">
              <a:lnSpc>
                <a:spcPct val="100000"/>
              </a:lnSpc>
              <a:spcBef>
                <a:spcPts val="0"/>
              </a:spcBef>
              <a:spcAft>
                <a:spcPts val="0"/>
              </a:spcAft>
              <a:buClr>
                <a:schemeClr val="accent1"/>
              </a:buClr>
              <a:buSzPts val="1200"/>
              <a:buFont typeface="DM Mono"/>
              <a:buChar char="ー"/>
            </a:pPr>
            <a:r>
              <a:rPr lang="en" sz="1200">
                <a:solidFill>
                  <a:schemeClr val="accent1"/>
                </a:solidFill>
                <a:latin typeface="DM Mono"/>
                <a:ea typeface="DM Mono"/>
                <a:cs typeface="DM Mono"/>
                <a:sym typeface="DM Mono"/>
              </a:rPr>
              <a:t>Introduction to ER Model</a:t>
            </a:r>
            <a:endParaRPr sz="1200">
              <a:solidFill>
                <a:schemeClr val="accent1"/>
              </a:solidFill>
              <a:latin typeface="DM Mono"/>
              <a:ea typeface="DM Mono"/>
              <a:cs typeface="DM Mono"/>
              <a:sym typeface="DM Mono"/>
            </a:endParaRPr>
          </a:p>
          <a:p>
            <a:pPr indent="-304800" lvl="0" marL="457200" rtl="0" algn="l">
              <a:lnSpc>
                <a:spcPct val="100000"/>
              </a:lnSpc>
              <a:spcBef>
                <a:spcPts val="1000"/>
              </a:spcBef>
              <a:spcAft>
                <a:spcPts val="0"/>
              </a:spcAft>
              <a:buClr>
                <a:schemeClr val="accent1"/>
              </a:buClr>
              <a:buSzPts val="1200"/>
              <a:buFont typeface="DM Mono"/>
              <a:buChar char="ー"/>
            </a:pPr>
            <a:r>
              <a:rPr lang="en" sz="1200">
                <a:solidFill>
                  <a:schemeClr val="accent1"/>
                </a:solidFill>
                <a:latin typeface="DM Mono"/>
                <a:ea typeface="DM Mono"/>
                <a:cs typeface="DM Mono"/>
                <a:sym typeface="DM Mono"/>
              </a:rPr>
              <a:t>Example of ER Model</a:t>
            </a:r>
            <a:endParaRPr sz="1200">
              <a:solidFill>
                <a:schemeClr val="accent1"/>
              </a:solidFill>
              <a:latin typeface="DM Mono"/>
              <a:ea typeface="DM Mono"/>
              <a:cs typeface="DM Mono"/>
              <a:sym typeface="DM Mono"/>
            </a:endParaRPr>
          </a:p>
          <a:p>
            <a:pPr indent="-304800" lvl="0" marL="457200" rtl="0" algn="l">
              <a:lnSpc>
                <a:spcPct val="100000"/>
              </a:lnSpc>
              <a:spcBef>
                <a:spcPts val="1000"/>
              </a:spcBef>
              <a:spcAft>
                <a:spcPts val="0"/>
              </a:spcAft>
              <a:buClr>
                <a:schemeClr val="accent1"/>
              </a:buClr>
              <a:buSzPts val="1200"/>
              <a:buFont typeface="DM Mono"/>
              <a:buChar char="ー"/>
            </a:pPr>
            <a:r>
              <a:rPr lang="en" sz="1200">
                <a:solidFill>
                  <a:schemeClr val="accent1"/>
                </a:solidFill>
                <a:latin typeface="DM Mono"/>
                <a:ea typeface="DM Mono"/>
                <a:cs typeface="DM Mono"/>
                <a:sym typeface="DM Mono"/>
              </a:rPr>
              <a:t>Components of ER Model</a:t>
            </a:r>
            <a:endParaRPr sz="1200">
              <a:solidFill>
                <a:schemeClr val="accent1"/>
              </a:solidFill>
              <a:latin typeface="DM Mono"/>
              <a:ea typeface="DM Mono"/>
              <a:cs typeface="DM Mono"/>
              <a:sym typeface="DM Mono"/>
            </a:endParaRPr>
          </a:p>
          <a:p>
            <a:pPr indent="-304800" lvl="0" marL="457200" rtl="0" algn="l">
              <a:lnSpc>
                <a:spcPct val="100000"/>
              </a:lnSpc>
              <a:spcBef>
                <a:spcPts val="1000"/>
              </a:spcBef>
              <a:spcAft>
                <a:spcPts val="0"/>
              </a:spcAft>
              <a:buClr>
                <a:schemeClr val="accent1"/>
              </a:buClr>
              <a:buSzPts val="1200"/>
              <a:buFont typeface="DM Mono"/>
              <a:buChar char="ー"/>
            </a:pPr>
            <a:r>
              <a:rPr lang="en" sz="1200">
                <a:solidFill>
                  <a:schemeClr val="accent1"/>
                </a:solidFill>
                <a:latin typeface="DM Mono"/>
                <a:ea typeface="DM Mono"/>
                <a:cs typeface="DM Mono"/>
                <a:sym typeface="DM Mono"/>
              </a:rPr>
              <a:t>Entities in ER Model</a:t>
            </a:r>
            <a:endParaRPr sz="1200">
              <a:solidFill>
                <a:schemeClr val="accent1"/>
              </a:solidFill>
              <a:latin typeface="DM Mono"/>
              <a:ea typeface="DM Mono"/>
              <a:cs typeface="DM Mono"/>
              <a:sym typeface="DM Mono"/>
            </a:endParaRPr>
          </a:p>
          <a:p>
            <a:pPr indent="-304800" lvl="0" marL="457200" rtl="0" algn="l">
              <a:lnSpc>
                <a:spcPct val="100000"/>
              </a:lnSpc>
              <a:spcBef>
                <a:spcPts val="1000"/>
              </a:spcBef>
              <a:spcAft>
                <a:spcPts val="0"/>
              </a:spcAft>
              <a:buClr>
                <a:schemeClr val="accent1"/>
              </a:buClr>
              <a:buSzPts val="1200"/>
              <a:buFont typeface="DM Mono"/>
              <a:buChar char="ー"/>
            </a:pPr>
            <a:r>
              <a:rPr lang="en" sz="1200">
                <a:solidFill>
                  <a:schemeClr val="accent1"/>
                </a:solidFill>
                <a:latin typeface="DM Mono"/>
                <a:ea typeface="DM Mono"/>
                <a:cs typeface="DM Mono"/>
                <a:sym typeface="DM Mono"/>
              </a:rPr>
              <a:t>Types of Attributes</a:t>
            </a:r>
            <a:endParaRPr sz="1200">
              <a:solidFill>
                <a:schemeClr val="accent1"/>
              </a:solidFill>
              <a:latin typeface="DM Mono"/>
              <a:ea typeface="DM Mono"/>
              <a:cs typeface="DM Mono"/>
              <a:sym typeface="DM Mono"/>
            </a:endParaRPr>
          </a:p>
          <a:p>
            <a:pPr indent="-304800" lvl="0" marL="457200" rtl="0" algn="l">
              <a:lnSpc>
                <a:spcPct val="100000"/>
              </a:lnSpc>
              <a:spcBef>
                <a:spcPts val="1000"/>
              </a:spcBef>
              <a:spcAft>
                <a:spcPts val="0"/>
              </a:spcAft>
              <a:buClr>
                <a:schemeClr val="accent1"/>
              </a:buClr>
              <a:buSzPts val="1200"/>
              <a:buFont typeface="DM Mono"/>
              <a:buChar char="ー"/>
            </a:pPr>
            <a:r>
              <a:rPr lang="en" sz="1200">
                <a:solidFill>
                  <a:schemeClr val="accent1"/>
                </a:solidFill>
                <a:latin typeface="DM Mono"/>
                <a:ea typeface="DM Mono"/>
                <a:cs typeface="DM Mono"/>
                <a:sym typeface="DM Mono"/>
              </a:rPr>
              <a:t>Key Attribute Example</a:t>
            </a:r>
            <a:endParaRPr sz="1200">
              <a:solidFill>
                <a:schemeClr val="accent1"/>
              </a:solidFill>
              <a:latin typeface="DM Mono"/>
              <a:ea typeface="DM Mono"/>
              <a:cs typeface="DM Mono"/>
              <a:sym typeface="DM Mono"/>
            </a:endParaRPr>
          </a:p>
          <a:p>
            <a:pPr indent="-304800" lvl="0" marL="457200" rtl="0" algn="l">
              <a:lnSpc>
                <a:spcPct val="100000"/>
              </a:lnSpc>
              <a:spcBef>
                <a:spcPts val="1000"/>
              </a:spcBef>
              <a:spcAft>
                <a:spcPts val="0"/>
              </a:spcAft>
              <a:buClr>
                <a:schemeClr val="accent1"/>
              </a:buClr>
              <a:buSzPts val="1200"/>
              <a:buFont typeface="DM Mono"/>
              <a:buChar char="ー"/>
            </a:pPr>
            <a:r>
              <a:rPr lang="en" sz="1200">
                <a:solidFill>
                  <a:schemeClr val="accent1"/>
                </a:solidFill>
                <a:latin typeface="DM Mono"/>
                <a:ea typeface="DM Mono"/>
                <a:cs typeface="DM Mono"/>
                <a:sym typeface="DM Mono"/>
              </a:rPr>
              <a:t>Types of Relationships</a:t>
            </a:r>
            <a:endParaRPr sz="1200">
              <a:solidFill>
                <a:schemeClr val="accent1"/>
              </a:solidFill>
              <a:latin typeface="DM Mono"/>
              <a:ea typeface="DM Mono"/>
              <a:cs typeface="DM Mono"/>
              <a:sym typeface="DM Mono"/>
            </a:endParaRPr>
          </a:p>
          <a:p>
            <a:pPr indent="-304800" lvl="0" marL="457200" rtl="0" algn="l">
              <a:lnSpc>
                <a:spcPct val="100000"/>
              </a:lnSpc>
              <a:spcBef>
                <a:spcPts val="1000"/>
              </a:spcBef>
              <a:spcAft>
                <a:spcPts val="1000"/>
              </a:spcAft>
              <a:buClr>
                <a:schemeClr val="accent1"/>
              </a:buClr>
              <a:buSzPts val="1200"/>
              <a:buFont typeface="DM Mono"/>
              <a:buChar char="ー"/>
            </a:pPr>
            <a:r>
              <a:rPr lang="en" sz="1200">
                <a:solidFill>
                  <a:schemeClr val="accent1"/>
                </a:solidFill>
                <a:latin typeface="DM Mono"/>
                <a:ea typeface="DM Mono"/>
                <a:cs typeface="DM Mono"/>
                <a:sym typeface="DM Mono"/>
              </a:rPr>
              <a:t>ER Model Summary</a:t>
            </a:r>
            <a:endParaRPr sz="1200">
              <a:solidFill>
                <a:schemeClr val="accent1"/>
              </a:solidFill>
              <a:latin typeface="DM Mono"/>
              <a:ea typeface="DM Mono"/>
              <a:cs typeface="DM Mono"/>
              <a:sym typeface="DM Mono"/>
            </a:endParaRPr>
          </a:p>
        </p:txBody>
      </p:sp>
      <p:sp>
        <p:nvSpPr>
          <p:cNvPr id="330" name="Google Shape;330;p61"/>
          <p:cNvSpPr txBox="1"/>
          <p:nvPr>
            <p:ph idx="4294967295" type="subTitle"/>
          </p:nvPr>
        </p:nvSpPr>
        <p:spPr>
          <a:xfrm>
            <a:off x="457200" y="280100"/>
            <a:ext cx="1935300" cy="451800"/>
          </a:xfrm>
          <a:prstGeom prst="rect">
            <a:avLst/>
          </a:prstGeom>
        </p:spPr>
        <p:txBody>
          <a:bodyPr anchorCtr="0" anchor="ctr" bIns="91425" lIns="91425" spcFirstLastPara="1" rIns="91425" wrap="square" tIns="91425">
            <a:noAutofit/>
          </a:bodyPr>
          <a:lstStyle/>
          <a:p>
            <a:pPr indent="0" lvl="0" marL="0" rtl="0" algn="l">
              <a:spcBef>
                <a:spcPts val="0"/>
              </a:spcBef>
              <a:spcAft>
                <a:spcPts val="800"/>
              </a:spcAft>
              <a:buNone/>
            </a:pPr>
            <a:r>
              <a:rPr lang="en" sz="2400">
                <a:solidFill>
                  <a:schemeClr val="accent1"/>
                </a:solidFill>
                <a:latin typeface="DM Serif Display"/>
                <a:ea typeface="DM Serif Display"/>
                <a:cs typeface="DM Serif Display"/>
                <a:sym typeface="DM Serif Display"/>
              </a:rPr>
              <a:t>Agenda</a:t>
            </a:r>
            <a:endParaRPr sz="2400">
              <a:solidFill>
                <a:schemeClr val="accent1"/>
              </a:solidFill>
              <a:latin typeface="DM Serif Display"/>
              <a:ea typeface="DM Serif Display"/>
              <a:cs typeface="DM Serif Display"/>
              <a:sym typeface="DM Serif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4" name="Shape 334"/>
        <p:cNvGrpSpPr/>
        <p:nvPr/>
      </p:nvGrpSpPr>
      <p:grpSpPr>
        <a:xfrm>
          <a:off x="0" y="0"/>
          <a:ext cx="0" cy="0"/>
          <a:chOff x="0" y="0"/>
          <a:chExt cx="0" cy="0"/>
        </a:xfrm>
      </p:grpSpPr>
      <p:pic>
        <p:nvPicPr>
          <p:cNvPr id="335" name="Google Shape;335;p62"/>
          <p:cNvPicPr preferRelativeResize="0"/>
          <p:nvPr/>
        </p:nvPicPr>
        <p:blipFill rotWithShape="1">
          <a:blip r:embed="rId3">
            <a:alphaModFix/>
          </a:blip>
          <a:srcRect b="0" l="7322" r="7331" t="0"/>
          <a:stretch/>
        </p:blipFill>
        <p:spPr>
          <a:xfrm>
            <a:off x="6203850" y="1428750"/>
            <a:ext cx="2286000" cy="2286000"/>
          </a:xfrm>
          <a:prstGeom prst="ellipse">
            <a:avLst/>
          </a:prstGeom>
          <a:noFill/>
          <a:ln>
            <a:noFill/>
          </a:ln>
        </p:spPr>
      </p:pic>
      <p:pic>
        <p:nvPicPr>
          <p:cNvPr id="336" name="Google Shape;336;p62"/>
          <p:cNvPicPr preferRelativeResize="0"/>
          <p:nvPr/>
        </p:nvPicPr>
        <p:blipFill rotWithShape="1">
          <a:blip r:embed="rId4">
            <a:alphaModFix/>
          </a:blip>
          <a:srcRect b="20166" l="13722" r="11494" t="18724"/>
          <a:stretch/>
        </p:blipFill>
        <p:spPr>
          <a:xfrm>
            <a:off x="5633425" y="915600"/>
            <a:ext cx="3354075" cy="2740725"/>
          </a:xfrm>
          <a:prstGeom prst="rect">
            <a:avLst/>
          </a:prstGeom>
          <a:noFill/>
          <a:ln>
            <a:noFill/>
          </a:ln>
        </p:spPr>
      </p:pic>
      <p:sp>
        <p:nvSpPr>
          <p:cNvPr descr="header_0" id="337" name="Google Shape;337;p62"/>
          <p:cNvSpPr txBox="1"/>
          <p:nvPr>
            <p:ph idx="4294967295" type="subTitle"/>
          </p:nvPr>
        </p:nvSpPr>
        <p:spPr>
          <a:xfrm>
            <a:off x="457200" y="1840775"/>
            <a:ext cx="4499100" cy="620700"/>
          </a:xfrm>
          <a:prstGeom prst="rect">
            <a:avLst/>
          </a:prstGeom>
        </p:spPr>
        <p:txBody>
          <a:bodyPr anchorCtr="0" anchor="b" bIns="91425" lIns="0" spcFirstLastPara="1" rIns="91425" wrap="square" tIns="91425">
            <a:noAutofit/>
          </a:bodyPr>
          <a:lstStyle/>
          <a:p>
            <a:pPr indent="0" lvl="0" marL="0" rtl="0" algn="l">
              <a:spcBef>
                <a:spcPts val="0"/>
              </a:spcBef>
              <a:spcAft>
                <a:spcPts val="800"/>
              </a:spcAft>
              <a:buNone/>
            </a:pPr>
            <a:r>
              <a:rPr lang="en" sz="1600">
                <a:solidFill>
                  <a:schemeClr val="accent1"/>
                </a:solidFill>
                <a:latin typeface="DM Serif Display"/>
                <a:ea typeface="DM Serif Display"/>
                <a:cs typeface="DM Serif Display"/>
                <a:sym typeface="DM Serif Display"/>
              </a:rPr>
              <a:t>Understanding the ER Model</a:t>
            </a:r>
            <a:endParaRPr sz="1600">
              <a:solidFill>
                <a:schemeClr val="accent1"/>
              </a:solidFill>
              <a:latin typeface="DM Serif Display"/>
              <a:ea typeface="DM Serif Display"/>
              <a:cs typeface="DM Serif Display"/>
              <a:sym typeface="DM Serif Display"/>
            </a:endParaRPr>
          </a:p>
        </p:txBody>
      </p:sp>
      <p:sp>
        <p:nvSpPr>
          <p:cNvPr descr="detail_0" id="338" name="Google Shape;338;p62"/>
          <p:cNvSpPr txBox="1"/>
          <p:nvPr>
            <p:ph idx="1" type="body"/>
          </p:nvPr>
        </p:nvSpPr>
        <p:spPr>
          <a:xfrm>
            <a:off x="457200" y="2726375"/>
            <a:ext cx="5036700" cy="2089500"/>
          </a:xfrm>
          <a:prstGeom prst="rect">
            <a:avLst/>
          </a:prstGeom>
        </p:spPr>
        <p:txBody>
          <a:bodyPr anchorCtr="0" anchor="t" bIns="91425" lIns="0" spcFirstLastPara="1" rIns="0" wrap="square" tIns="91425">
            <a:noAutofit/>
          </a:bodyPr>
          <a:lstStyle/>
          <a:p>
            <a:pPr indent="-234950" lvl="0" marL="371475" marR="0" rtl="0" algn="l">
              <a:lnSpc>
                <a:spcPct val="150000"/>
              </a:lnSpc>
              <a:spcBef>
                <a:spcPts val="0"/>
              </a:spcBef>
              <a:spcAft>
                <a:spcPts val="0"/>
              </a:spcAft>
              <a:buClr>
                <a:schemeClr val="accent1"/>
              </a:buClr>
              <a:buSzPts val="1000"/>
              <a:buChar char="●"/>
            </a:pPr>
            <a:r>
              <a:rPr lang="en" sz="1000">
                <a:solidFill>
                  <a:schemeClr val="accent1"/>
                </a:solidFill>
              </a:rPr>
              <a:t>The Entity Relationship (ER) Model is a high-level conceptual model used to design databases.</a:t>
            </a:r>
            <a:endParaRPr sz="1000">
              <a:solidFill>
                <a:schemeClr val="accent1"/>
              </a:solidFill>
            </a:endParaRPr>
          </a:p>
          <a:p>
            <a:pPr indent="-234950" lvl="0" marL="371475" marR="0" rtl="0" algn="l">
              <a:lnSpc>
                <a:spcPct val="150000"/>
              </a:lnSpc>
              <a:spcBef>
                <a:spcPts val="1000"/>
              </a:spcBef>
              <a:spcAft>
                <a:spcPts val="0"/>
              </a:spcAft>
              <a:buClr>
                <a:schemeClr val="accent1"/>
              </a:buClr>
              <a:buSzPts val="1000"/>
              <a:buChar char="●"/>
            </a:pPr>
            <a:r>
              <a:rPr lang="en" sz="1000">
                <a:solidFill>
                  <a:schemeClr val="accent1"/>
                </a:solidFill>
              </a:rPr>
              <a:t>It represents the relationship between different elements within a database.</a:t>
            </a:r>
            <a:endParaRPr sz="1000">
              <a:solidFill>
                <a:schemeClr val="accent1"/>
              </a:solidFill>
            </a:endParaRPr>
          </a:p>
          <a:p>
            <a:pPr indent="-234950" lvl="0" marL="371475" marR="0" rtl="0" algn="l">
              <a:lnSpc>
                <a:spcPct val="150000"/>
              </a:lnSpc>
              <a:spcBef>
                <a:spcPts val="1000"/>
              </a:spcBef>
              <a:spcAft>
                <a:spcPts val="0"/>
              </a:spcAft>
              <a:buClr>
                <a:schemeClr val="accent1"/>
              </a:buClr>
              <a:buSzPts val="1000"/>
              <a:buChar char="●"/>
            </a:pPr>
            <a:r>
              <a:rPr lang="en" sz="1000">
                <a:solidFill>
                  <a:schemeClr val="accent1"/>
                </a:solidFill>
              </a:rPr>
              <a:t>ER Models help to visualize database structure, making it easier to understand and design.</a:t>
            </a:r>
            <a:endParaRPr sz="1000">
              <a:solidFill>
                <a:schemeClr val="accent1"/>
              </a:solidFill>
            </a:endParaRPr>
          </a:p>
          <a:p>
            <a:pPr indent="-234950" lvl="0" marL="371475" marR="0" rtl="0" algn="l">
              <a:lnSpc>
                <a:spcPct val="150000"/>
              </a:lnSpc>
              <a:spcBef>
                <a:spcPts val="1000"/>
              </a:spcBef>
              <a:spcAft>
                <a:spcPts val="1000"/>
              </a:spcAft>
              <a:buClr>
                <a:schemeClr val="accent1"/>
              </a:buClr>
              <a:buSzPts val="1000"/>
              <a:buChar char="●"/>
            </a:pPr>
            <a:r>
              <a:rPr lang="en" sz="1000">
                <a:solidFill>
                  <a:schemeClr val="accent1"/>
                </a:solidFill>
              </a:rPr>
              <a:t>The model is simple and easy to design, aiding in creating a clear database schema.</a:t>
            </a:r>
            <a:endParaRPr sz="1000">
              <a:solidFill>
                <a:schemeClr val="accent1"/>
              </a:solidFill>
            </a:endParaRPr>
          </a:p>
        </p:txBody>
      </p:sp>
      <p:sp>
        <p:nvSpPr>
          <p:cNvPr descr="title" id="339" name="Google Shape;339;p62"/>
          <p:cNvSpPr txBox="1"/>
          <p:nvPr>
            <p:ph type="title"/>
          </p:nvPr>
        </p:nvSpPr>
        <p:spPr>
          <a:xfrm>
            <a:off x="457200" y="617825"/>
            <a:ext cx="4499100" cy="985500"/>
          </a:xfrm>
          <a:prstGeom prst="rect">
            <a:avLst/>
          </a:prstGeom>
        </p:spPr>
        <p:txBody>
          <a:bodyPr anchorCtr="0" anchor="t" bIns="91425" lIns="0" spcFirstLastPara="1" rIns="0" wrap="square" tIns="91425">
            <a:noAutofit/>
          </a:bodyPr>
          <a:lstStyle/>
          <a:p>
            <a:pPr indent="0" lvl="0" marL="0" rtl="0" algn="l">
              <a:lnSpc>
                <a:spcPct val="80000"/>
              </a:lnSpc>
              <a:spcBef>
                <a:spcPts val="0"/>
              </a:spcBef>
              <a:spcAft>
                <a:spcPts val="0"/>
              </a:spcAft>
              <a:buNone/>
            </a:pPr>
            <a:r>
              <a:rPr lang="en" sz="2400">
                <a:solidFill>
                  <a:schemeClr val="accent1"/>
                </a:solidFill>
              </a:rPr>
              <a:t>Introduction to ER Model</a:t>
            </a:r>
            <a:endParaRPr sz="2400">
              <a:solidFill>
                <a:schemeClr val="accent1"/>
              </a:solidFill>
            </a:endParaRPr>
          </a:p>
        </p:txBody>
      </p:sp>
      <p:grpSp>
        <p:nvGrpSpPr>
          <p:cNvPr id="340" name="Google Shape;340;p62"/>
          <p:cNvGrpSpPr/>
          <p:nvPr/>
        </p:nvGrpSpPr>
        <p:grpSpPr>
          <a:xfrm>
            <a:off x="6968200" y="111875"/>
            <a:ext cx="2057400" cy="1033200"/>
            <a:chOff x="6922975" y="1548525"/>
            <a:chExt cx="2057400" cy="1033200"/>
          </a:xfrm>
        </p:grpSpPr>
        <p:grpSp>
          <p:nvGrpSpPr>
            <p:cNvPr id="341" name="Google Shape;341;p62"/>
            <p:cNvGrpSpPr/>
            <p:nvPr/>
          </p:nvGrpSpPr>
          <p:grpSpPr>
            <a:xfrm>
              <a:off x="6922975" y="1548525"/>
              <a:ext cx="2057400" cy="1033200"/>
              <a:chOff x="6172200" y="152400"/>
              <a:chExt cx="2057400" cy="1033200"/>
            </a:xfrm>
          </p:grpSpPr>
          <p:sp>
            <p:nvSpPr>
              <p:cNvPr id="342" name="Google Shape;342;p62"/>
              <p:cNvSpPr/>
              <p:nvPr/>
            </p:nvSpPr>
            <p:spPr>
              <a:xfrm>
                <a:off x="6172200" y="152400"/>
                <a:ext cx="2057400" cy="1033200"/>
              </a:xfrm>
              <a:prstGeom prst="roundRect">
                <a:avLst>
                  <a:gd fmla="val 8292" name="adj"/>
                </a:avLst>
              </a:prstGeom>
              <a:solidFill>
                <a:srgbClr val="FFFEAC"/>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343" name="Google Shape;343;p62"/>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344" name="Google Shape;344;p62"/>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Inter"/>
                  <a:ea typeface="Inter"/>
                  <a:cs typeface="Inter"/>
                  <a:sym typeface="Inter"/>
                </a:rPr>
                <a:t>Customize the slide by incorporating specific examples of databases relevant to your audience, such as a university database or an e-commerce website database.</a:t>
              </a:r>
              <a:endParaRPr sz="700">
                <a:latin typeface="Inter"/>
                <a:ea typeface="Inter"/>
                <a:cs typeface="Inter"/>
                <a:sym typeface="Inter"/>
              </a:endParaRPr>
            </a:p>
          </p:txBody>
        </p:sp>
        <p:pic>
          <p:nvPicPr>
            <p:cNvPr id="345" name="Google Shape;345;p62"/>
            <p:cNvPicPr preferRelativeResize="0"/>
            <p:nvPr/>
          </p:nvPicPr>
          <p:blipFill>
            <a:blip r:embed="rId5">
              <a:alphaModFix/>
            </a:blip>
            <a:stretch>
              <a:fillRect/>
            </a:stretch>
          </p:blipFill>
          <p:spPr>
            <a:xfrm>
              <a:off x="7016628" y="1652466"/>
              <a:ext cx="164591" cy="16459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9" name="Shape 349"/>
        <p:cNvGrpSpPr/>
        <p:nvPr/>
      </p:nvGrpSpPr>
      <p:grpSpPr>
        <a:xfrm>
          <a:off x="0" y="0"/>
          <a:ext cx="0" cy="0"/>
          <a:chOff x="0" y="0"/>
          <a:chExt cx="0" cy="0"/>
        </a:xfrm>
      </p:grpSpPr>
      <p:pic>
        <p:nvPicPr>
          <p:cNvPr id="350" name="Google Shape;350;p63"/>
          <p:cNvPicPr preferRelativeResize="0"/>
          <p:nvPr/>
        </p:nvPicPr>
        <p:blipFill>
          <a:blip r:embed="rId3">
            <a:alphaModFix amt="76000"/>
          </a:blip>
          <a:stretch>
            <a:fillRect/>
          </a:stretch>
        </p:blipFill>
        <p:spPr>
          <a:xfrm rot="-4308734">
            <a:off x="213152" y="781419"/>
            <a:ext cx="2116508" cy="2116508"/>
          </a:xfrm>
          <a:prstGeom prst="rect">
            <a:avLst/>
          </a:prstGeom>
          <a:noFill/>
          <a:ln>
            <a:noFill/>
          </a:ln>
        </p:spPr>
      </p:pic>
      <p:pic>
        <p:nvPicPr>
          <p:cNvPr id="351" name="Google Shape;351;p63"/>
          <p:cNvPicPr preferRelativeResize="0"/>
          <p:nvPr/>
        </p:nvPicPr>
        <p:blipFill>
          <a:blip r:embed="rId4">
            <a:alphaModFix amt="76000"/>
          </a:blip>
          <a:stretch>
            <a:fillRect/>
          </a:stretch>
        </p:blipFill>
        <p:spPr>
          <a:xfrm rot="1697101">
            <a:off x="-271799" y="2161875"/>
            <a:ext cx="2934001" cy="2934001"/>
          </a:xfrm>
          <a:prstGeom prst="rect">
            <a:avLst/>
          </a:prstGeom>
          <a:noFill/>
          <a:ln>
            <a:noFill/>
          </a:ln>
        </p:spPr>
      </p:pic>
      <p:sp>
        <p:nvSpPr>
          <p:cNvPr descr="title" id="352" name="Google Shape;352;p63"/>
          <p:cNvSpPr txBox="1"/>
          <p:nvPr>
            <p:ph type="title"/>
          </p:nvPr>
        </p:nvSpPr>
        <p:spPr>
          <a:xfrm>
            <a:off x="457200" y="617825"/>
            <a:ext cx="7782900" cy="461400"/>
          </a:xfrm>
          <a:prstGeom prst="rect">
            <a:avLst/>
          </a:prstGeom>
        </p:spPr>
        <p:txBody>
          <a:bodyPr anchorCtr="0" anchor="b" bIns="91425" lIns="0" spcFirstLastPara="1" rIns="0" wrap="square" tIns="91425">
            <a:noAutofit/>
          </a:bodyPr>
          <a:lstStyle/>
          <a:p>
            <a:pPr indent="0" lvl="0" marL="0" rtl="0" algn="l">
              <a:spcBef>
                <a:spcPts val="0"/>
              </a:spcBef>
              <a:spcAft>
                <a:spcPts val="0"/>
              </a:spcAft>
              <a:buNone/>
            </a:pPr>
            <a:r>
              <a:rPr lang="en" sz="2400">
                <a:solidFill>
                  <a:schemeClr val="lt2"/>
                </a:solidFill>
              </a:rPr>
              <a:t>Example of ER Model</a:t>
            </a:r>
            <a:endParaRPr sz="2400">
              <a:solidFill>
                <a:schemeClr val="lt2"/>
              </a:solidFill>
            </a:endParaRPr>
          </a:p>
        </p:txBody>
      </p:sp>
      <p:sp>
        <p:nvSpPr>
          <p:cNvPr descr="header_0" id="353" name="Google Shape;353;p63"/>
          <p:cNvSpPr txBox="1"/>
          <p:nvPr>
            <p:ph idx="1" type="subTitle"/>
          </p:nvPr>
        </p:nvSpPr>
        <p:spPr>
          <a:xfrm>
            <a:off x="2047750" y="1330575"/>
            <a:ext cx="1817700" cy="1323000"/>
          </a:xfrm>
          <a:prstGeom prst="rect">
            <a:avLst/>
          </a:prstGeom>
        </p:spPr>
        <p:txBody>
          <a:bodyPr anchorCtr="0" anchor="t" bIns="0" lIns="0" spcFirstLastPara="1" rIns="91425" wrap="square" tIns="91425">
            <a:noAutofit/>
          </a:bodyPr>
          <a:lstStyle/>
          <a:p>
            <a:pPr indent="0" lvl="0" marL="0" rtl="0" algn="l">
              <a:lnSpc>
                <a:spcPct val="115000"/>
              </a:lnSpc>
              <a:spcBef>
                <a:spcPts val="0"/>
              </a:spcBef>
              <a:spcAft>
                <a:spcPts val="0"/>
              </a:spcAft>
              <a:buNone/>
            </a:pPr>
            <a:r>
              <a:rPr lang="en" sz="1000">
                <a:solidFill>
                  <a:schemeClr val="lt2"/>
                </a:solidFill>
              </a:rPr>
              <a:t>School Database ER Model</a:t>
            </a:r>
            <a:endParaRPr sz="1000">
              <a:solidFill>
                <a:schemeClr val="lt2"/>
              </a:solidFill>
            </a:endParaRPr>
          </a:p>
        </p:txBody>
      </p:sp>
      <p:sp>
        <p:nvSpPr>
          <p:cNvPr descr="header_1" id="354" name="Google Shape;354;p63"/>
          <p:cNvSpPr txBox="1"/>
          <p:nvPr>
            <p:ph idx="4294967295" type="subTitle"/>
          </p:nvPr>
        </p:nvSpPr>
        <p:spPr>
          <a:xfrm>
            <a:off x="2047750" y="2961375"/>
            <a:ext cx="1817700" cy="1323000"/>
          </a:xfrm>
          <a:prstGeom prst="rect">
            <a:avLst/>
          </a:prstGeom>
        </p:spPr>
        <p:txBody>
          <a:bodyPr anchorCtr="0" anchor="t" bIns="0" lIns="0" spcFirstLastPara="1" rIns="91425" wrap="square" tIns="91425">
            <a:noAutofit/>
          </a:bodyPr>
          <a:lstStyle/>
          <a:p>
            <a:pPr indent="0" lvl="0" marL="0" rtl="0" algn="l">
              <a:lnSpc>
                <a:spcPct val="115000"/>
              </a:lnSpc>
              <a:spcBef>
                <a:spcPts val="0"/>
              </a:spcBef>
              <a:spcAft>
                <a:spcPts val="800"/>
              </a:spcAft>
              <a:buNone/>
            </a:pPr>
            <a:r>
              <a:rPr lang="en" sz="1000">
                <a:solidFill>
                  <a:schemeClr val="lt2"/>
                </a:solidFill>
              </a:rPr>
              <a:t>Other ER Diagrams</a:t>
            </a:r>
            <a:endParaRPr sz="1000">
              <a:solidFill>
                <a:schemeClr val="lt2"/>
              </a:solidFill>
            </a:endParaRPr>
          </a:p>
        </p:txBody>
      </p:sp>
      <p:sp>
        <p:nvSpPr>
          <p:cNvPr descr="detail_0" id="355" name="Google Shape;355;p63"/>
          <p:cNvSpPr txBox="1"/>
          <p:nvPr/>
        </p:nvSpPr>
        <p:spPr>
          <a:xfrm>
            <a:off x="3998525" y="1330575"/>
            <a:ext cx="4241700" cy="12411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2000"/>
              </a:spcAft>
              <a:buNone/>
            </a:pPr>
            <a:r>
              <a:rPr lang="en" sz="1000">
                <a:solidFill>
                  <a:schemeClr val="lt1"/>
                </a:solidFill>
                <a:latin typeface="DM Mono"/>
                <a:ea typeface="DM Mono"/>
                <a:cs typeface="DM Mono"/>
                <a:sym typeface="DM Mono"/>
              </a:rPr>
              <a:t>In a school database ER Model, the primary entity is 'Student'. Attributes include 'Name', 'Address', and 'Student ID'. Each student entity can also have relationships with other entities such as 'Course' and 'Teacher'.</a:t>
            </a:r>
            <a:endParaRPr sz="1000">
              <a:solidFill>
                <a:schemeClr val="lt1"/>
              </a:solidFill>
              <a:latin typeface="DM Mono"/>
              <a:ea typeface="DM Mono"/>
              <a:cs typeface="DM Mono"/>
              <a:sym typeface="DM Mono"/>
            </a:endParaRPr>
          </a:p>
        </p:txBody>
      </p:sp>
      <p:sp>
        <p:nvSpPr>
          <p:cNvPr descr="detail_1" id="356" name="Google Shape;356;p63"/>
          <p:cNvSpPr txBox="1"/>
          <p:nvPr/>
        </p:nvSpPr>
        <p:spPr>
          <a:xfrm>
            <a:off x="3998525" y="2961375"/>
            <a:ext cx="4241700" cy="13230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2000"/>
              </a:spcAft>
              <a:buNone/>
            </a:pPr>
            <a:r>
              <a:rPr lang="en" sz="1000">
                <a:solidFill>
                  <a:schemeClr val="lt1"/>
                </a:solidFill>
                <a:latin typeface="DM Mono"/>
                <a:ea typeface="DM Mono"/>
                <a:cs typeface="DM Mono"/>
                <a:sym typeface="DM Mono"/>
              </a:rPr>
              <a:t>ER diagrams can also be created for various systems like railway reservation, organization databases, airline reservation systems, and hotel management systems. Each system will have its own unique entities and relationships.</a:t>
            </a:r>
            <a:endParaRPr sz="1000">
              <a:solidFill>
                <a:schemeClr val="lt1"/>
              </a:solidFill>
              <a:latin typeface="DM Mono"/>
              <a:ea typeface="DM Mono"/>
              <a:cs typeface="DM Mono"/>
              <a:sym typeface="DM Mono"/>
            </a:endParaRPr>
          </a:p>
        </p:txBody>
      </p:sp>
      <p:pic>
        <p:nvPicPr>
          <p:cNvPr id="357" name="Google Shape;357;p63"/>
          <p:cNvPicPr preferRelativeResize="0"/>
          <p:nvPr/>
        </p:nvPicPr>
        <p:blipFill rotWithShape="1">
          <a:blip r:embed="rId5">
            <a:alphaModFix/>
          </a:blip>
          <a:srcRect b="0" l="4128" r="4128" t="0"/>
          <a:stretch/>
        </p:blipFill>
        <p:spPr>
          <a:xfrm>
            <a:off x="457200" y="1330566"/>
            <a:ext cx="1323600" cy="1323000"/>
          </a:xfrm>
          <a:prstGeom prst="ellipse">
            <a:avLst/>
          </a:prstGeom>
          <a:noFill/>
          <a:ln>
            <a:noFill/>
          </a:ln>
        </p:spPr>
      </p:pic>
      <p:pic>
        <p:nvPicPr>
          <p:cNvPr id="358" name="Google Shape;358;p63"/>
          <p:cNvPicPr preferRelativeResize="0"/>
          <p:nvPr/>
        </p:nvPicPr>
        <p:blipFill rotWithShape="1">
          <a:blip r:embed="rId6">
            <a:alphaModFix/>
          </a:blip>
          <a:srcRect b="5043" l="0" r="0" t="5052"/>
          <a:stretch/>
        </p:blipFill>
        <p:spPr>
          <a:xfrm>
            <a:off x="457200" y="2961366"/>
            <a:ext cx="1323600" cy="1323000"/>
          </a:xfrm>
          <a:prstGeom prst="ellipse">
            <a:avLst/>
          </a:prstGeom>
          <a:noFill/>
          <a:ln>
            <a:noFill/>
          </a:ln>
        </p:spPr>
      </p:pic>
      <p:grpSp>
        <p:nvGrpSpPr>
          <p:cNvPr id="359" name="Google Shape;359;p63"/>
          <p:cNvGrpSpPr/>
          <p:nvPr/>
        </p:nvGrpSpPr>
        <p:grpSpPr>
          <a:xfrm>
            <a:off x="6968200" y="111875"/>
            <a:ext cx="2057400" cy="1033200"/>
            <a:chOff x="6922975" y="1548525"/>
            <a:chExt cx="2057400" cy="1033200"/>
          </a:xfrm>
        </p:grpSpPr>
        <p:grpSp>
          <p:nvGrpSpPr>
            <p:cNvPr id="360" name="Google Shape;360;p63"/>
            <p:cNvGrpSpPr/>
            <p:nvPr/>
          </p:nvGrpSpPr>
          <p:grpSpPr>
            <a:xfrm>
              <a:off x="6922975" y="1548525"/>
              <a:ext cx="2057400" cy="1033200"/>
              <a:chOff x="6172200" y="152400"/>
              <a:chExt cx="2057400" cy="1033200"/>
            </a:xfrm>
          </p:grpSpPr>
          <p:sp>
            <p:nvSpPr>
              <p:cNvPr id="361" name="Google Shape;361;p63"/>
              <p:cNvSpPr/>
              <p:nvPr/>
            </p:nvSpPr>
            <p:spPr>
              <a:xfrm>
                <a:off x="6172200" y="152400"/>
                <a:ext cx="2057400" cy="1033200"/>
              </a:xfrm>
              <a:prstGeom prst="roundRect">
                <a:avLst>
                  <a:gd fmla="val 8292" name="adj"/>
                </a:avLst>
              </a:prstGeom>
              <a:solidFill>
                <a:srgbClr val="FFFEAC"/>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362" name="Google Shape;362;p63"/>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363" name="Google Shape;363;p63"/>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Inter"/>
                  <a:ea typeface="Inter"/>
                  <a:cs typeface="Inter"/>
                  <a:sym typeface="Inter"/>
                </a:rPr>
                <a:t>Customize this slide by adding specific details or additional entities and attributes relevant to your audience's field or interest.</a:t>
              </a:r>
              <a:endParaRPr sz="800">
                <a:latin typeface="Inter"/>
                <a:ea typeface="Inter"/>
                <a:cs typeface="Inter"/>
                <a:sym typeface="Inter"/>
              </a:endParaRPr>
            </a:p>
          </p:txBody>
        </p:sp>
        <p:pic>
          <p:nvPicPr>
            <p:cNvPr id="364" name="Google Shape;364;p63"/>
            <p:cNvPicPr preferRelativeResize="0"/>
            <p:nvPr/>
          </p:nvPicPr>
          <p:blipFill>
            <a:blip r:embed="rId7">
              <a:alphaModFix/>
            </a:blip>
            <a:stretch>
              <a:fillRect/>
            </a:stretch>
          </p:blipFill>
          <p:spPr>
            <a:xfrm>
              <a:off x="7016628" y="1652466"/>
              <a:ext cx="164591" cy="164591"/>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64"/>
          <p:cNvPicPr preferRelativeResize="0"/>
          <p:nvPr/>
        </p:nvPicPr>
        <p:blipFill>
          <a:blip r:embed="rId3">
            <a:alphaModFix/>
          </a:blip>
          <a:stretch>
            <a:fillRect/>
          </a:stretch>
        </p:blipFill>
        <p:spPr>
          <a:xfrm>
            <a:off x="698200" y="-243600"/>
            <a:ext cx="2171700" cy="2171700"/>
          </a:xfrm>
          <a:prstGeom prst="rect">
            <a:avLst/>
          </a:prstGeom>
          <a:noFill/>
          <a:ln>
            <a:noFill/>
          </a:ln>
        </p:spPr>
      </p:pic>
      <p:sp>
        <p:nvSpPr>
          <p:cNvPr descr="header_0" id="370" name="Google Shape;370;p64"/>
          <p:cNvSpPr txBox="1"/>
          <p:nvPr>
            <p:ph idx="1" type="subTitle"/>
          </p:nvPr>
        </p:nvSpPr>
        <p:spPr>
          <a:xfrm>
            <a:off x="2737500" y="1648575"/>
            <a:ext cx="1906500" cy="505200"/>
          </a:xfrm>
          <a:prstGeom prst="rect">
            <a:avLst/>
          </a:prstGeom>
        </p:spPr>
        <p:txBody>
          <a:bodyPr anchorCtr="0" anchor="b" bIns="0" lIns="91425" spcFirstLastPara="1" rIns="91425" wrap="square" tIns="91425">
            <a:noAutofit/>
          </a:bodyPr>
          <a:lstStyle/>
          <a:p>
            <a:pPr indent="0" lvl="0" marL="0" rtl="0" algn="l">
              <a:lnSpc>
                <a:spcPct val="115000"/>
              </a:lnSpc>
              <a:spcBef>
                <a:spcPts val="0"/>
              </a:spcBef>
              <a:spcAft>
                <a:spcPts val="0"/>
              </a:spcAft>
              <a:buNone/>
            </a:pPr>
            <a:r>
              <a:rPr lang="en" sz="900">
                <a:solidFill>
                  <a:schemeClr val="lt2"/>
                </a:solidFill>
              </a:rPr>
              <a:t>Entity</a:t>
            </a:r>
            <a:endParaRPr sz="900">
              <a:solidFill>
                <a:schemeClr val="lt2"/>
              </a:solidFill>
            </a:endParaRPr>
          </a:p>
        </p:txBody>
      </p:sp>
      <p:sp>
        <p:nvSpPr>
          <p:cNvPr descr="header_1" id="371" name="Google Shape;371;p64"/>
          <p:cNvSpPr txBox="1"/>
          <p:nvPr>
            <p:ph idx="4294967295" type="subTitle"/>
          </p:nvPr>
        </p:nvSpPr>
        <p:spPr>
          <a:xfrm>
            <a:off x="4752656" y="1648575"/>
            <a:ext cx="1906500" cy="505200"/>
          </a:xfrm>
          <a:prstGeom prst="rect">
            <a:avLst/>
          </a:prstGeom>
        </p:spPr>
        <p:txBody>
          <a:bodyPr anchorCtr="0" anchor="b" bIns="0" lIns="91425" spcFirstLastPara="1" rIns="91425" wrap="square" tIns="91425">
            <a:noAutofit/>
          </a:bodyPr>
          <a:lstStyle/>
          <a:p>
            <a:pPr indent="0" lvl="0" marL="0" rtl="0" algn="l">
              <a:lnSpc>
                <a:spcPct val="115000"/>
              </a:lnSpc>
              <a:spcBef>
                <a:spcPts val="0"/>
              </a:spcBef>
              <a:spcAft>
                <a:spcPts val="800"/>
              </a:spcAft>
              <a:buNone/>
            </a:pPr>
            <a:r>
              <a:rPr lang="en" sz="900">
                <a:solidFill>
                  <a:schemeClr val="lt2"/>
                </a:solidFill>
              </a:rPr>
              <a:t>Attributes</a:t>
            </a:r>
            <a:endParaRPr sz="900">
              <a:solidFill>
                <a:schemeClr val="lt2"/>
              </a:solidFill>
            </a:endParaRPr>
          </a:p>
        </p:txBody>
      </p:sp>
      <p:sp>
        <p:nvSpPr>
          <p:cNvPr descr="header_2" id="372" name="Google Shape;372;p64"/>
          <p:cNvSpPr txBox="1"/>
          <p:nvPr>
            <p:ph idx="4294967295" type="subTitle"/>
          </p:nvPr>
        </p:nvSpPr>
        <p:spPr>
          <a:xfrm>
            <a:off x="6781132" y="1648575"/>
            <a:ext cx="1906500" cy="505200"/>
          </a:xfrm>
          <a:prstGeom prst="rect">
            <a:avLst/>
          </a:prstGeom>
        </p:spPr>
        <p:txBody>
          <a:bodyPr anchorCtr="0" anchor="b" bIns="0" lIns="91425" spcFirstLastPara="1" rIns="91425" wrap="square" tIns="91425">
            <a:noAutofit/>
          </a:bodyPr>
          <a:lstStyle/>
          <a:p>
            <a:pPr indent="0" lvl="0" marL="0" rtl="0" algn="l">
              <a:lnSpc>
                <a:spcPct val="115000"/>
              </a:lnSpc>
              <a:spcBef>
                <a:spcPts val="0"/>
              </a:spcBef>
              <a:spcAft>
                <a:spcPts val="800"/>
              </a:spcAft>
              <a:buNone/>
            </a:pPr>
            <a:r>
              <a:rPr lang="en" sz="900">
                <a:solidFill>
                  <a:schemeClr val="lt2"/>
                </a:solidFill>
              </a:rPr>
              <a:t>Relations</a:t>
            </a:r>
            <a:endParaRPr sz="900">
              <a:solidFill>
                <a:schemeClr val="lt2"/>
              </a:solidFill>
            </a:endParaRPr>
          </a:p>
        </p:txBody>
      </p:sp>
      <p:sp>
        <p:nvSpPr>
          <p:cNvPr descr="detail_0" id="373" name="Google Shape;373;p64"/>
          <p:cNvSpPr txBox="1"/>
          <p:nvPr/>
        </p:nvSpPr>
        <p:spPr>
          <a:xfrm>
            <a:off x="2737500" y="2309100"/>
            <a:ext cx="1906500" cy="19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sz="900">
                <a:solidFill>
                  <a:schemeClr val="lt1"/>
                </a:solidFill>
                <a:latin typeface="DM Mono"/>
                <a:ea typeface="DM Mono"/>
                <a:cs typeface="DM Mono"/>
                <a:sym typeface="DM Mono"/>
              </a:rPr>
              <a:t>An entity represents a real-world object or concept, such as a person, place, or event. Entities are depicted using rectangles in ER diagrams.</a:t>
            </a:r>
            <a:endParaRPr sz="900">
              <a:solidFill>
                <a:schemeClr val="lt1"/>
              </a:solidFill>
              <a:latin typeface="DM Mono"/>
              <a:ea typeface="DM Mono"/>
              <a:cs typeface="DM Mono"/>
              <a:sym typeface="DM Mono"/>
            </a:endParaRPr>
          </a:p>
        </p:txBody>
      </p:sp>
      <p:sp>
        <p:nvSpPr>
          <p:cNvPr descr="detail_1" id="374" name="Google Shape;374;p64"/>
          <p:cNvSpPr txBox="1"/>
          <p:nvPr/>
        </p:nvSpPr>
        <p:spPr>
          <a:xfrm>
            <a:off x="4752647" y="2309100"/>
            <a:ext cx="1906500" cy="19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sz="900">
                <a:solidFill>
                  <a:schemeClr val="lt1"/>
                </a:solidFill>
                <a:latin typeface="DM Mono"/>
                <a:ea typeface="DM Mono"/>
                <a:cs typeface="DM Mono"/>
                <a:sym typeface="DM Mono"/>
              </a:rPr>
              <a:t>Attributes provide additional information about an entity. They describe properties or characteristics of the entity and are depicted using ellipses.</a:t>
            </a:r>
            <a:endParaRPr sz="900">
              <a:solidFill>
                <a:schemeClr val="lt1"/>
              </a:solidFill>
              <a:latin typeface="DM Mono"/>
              <a:ea typeface="DM Mono"/>
              <a:cs typeface="DM Mono"/>
              <a:sym typeface="DM Mono"/>
            </a:endParaRPr>
          </a:p>
        </p:txBody>
      </p:sp>
      <p:sp>
        <p:nvSpPr>
          <p:cNvPr descr="detail_2" id="375" name="Google Shape;375;p64"/>
          <p:cNvSpPr txBox="1"/>
          <p:nvPr/>
        </p:nvSpPr>
        <p:spPr>
          <a:xfrm>
            <a:off x="6781126" y="2309100"/>
            <a:ext cx="1906500" cy="19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2000"/>
              </a:spcAft>
              <a:buNone/>
            </a:pPr>
            <a:r>
              <a:rPr lang="en" sz="900">
                <a:solidFill>
                  <a:schemeClr val="lt1"/>
                </a:solidFill>
                <a:latin typeface="DM Mono"/>
                <a:ea typeface="DM Mono"/>
                <a:cs typeface="DM Mono"/>
                <a:sym typeface="DM Mono"/>
              </a:rPr>
              <a:t>Relations describe how entities are related to each other. They define the interactions between entities and are depicted using diamond shapes.</a:t>
            </a:r>
            <a:endParaRPr sz="900">
              <a:solidFill>
                <a:schemeClr val="lt1"/>
              </a:solidFill>
              <a:latin typeface="DM Mono"/>
              <a:ea typeface="DM Mono"/>
              <a:cs typeface="DM Mono"/>
              <a:sym typeface="DM Mono"/>
            </a:endParaRPr>
          </a:p>
        </p:txBody>
      </p:sp>
      <p:sp>
        <p:nvSpPr>
          <p:cNvPr descr="title" id="376" name="Google Shape;376;p64"/>
          <p:cNvSpPr txBox="1"/>
          <p:nvPr>
            <p:ph type="title"/>
          </p:nvPr>
        </p:nvSpPr>
        <p:spPr>
          <a:xfrm>
            <a:off x="457200" y="617825"/>
            <a:ext cx="2171700" cy="2309700"/>
          </a:xfrm>
          <a:prstGeom prst="rect">
            <a:avLst/>
          </a:prstGeom>
        </p:spPr>
        <p:txBody>
          <a:bodyPr anchorCtr="0" anchor="t" bIns="91425" lIns="0" spcFirstLastPara="1" rIns="0" wrap="square" tIns="91425">
            <a:noAutofit/>
          </a:bodyPr>
          <a:lstStyle/>
          <a:p>
            <a:pPr indent="0" lvl="0" marL="0" rtl="0" algn="l">
              <a:lnSpc>
                <a:spcPct val="80000"/>
              </a:lnSpc>
              <a:spcBef>
                <a:spcPts val="0"/>
              </a:spcBef>
              <a:spcAft>
                <a:spcPts val="0"/>
              </a:spcAft>
              <a:buNone/>
            </a:pPr>
            <a:r>
              <a:rPr lang="en" sz="2400">
                <a:solidFill>
                  <a:schemeClr val="lt2"/>
                </a:solidFill>
              </a:rPr>
              <a:t>Components of ER Model</a:t>
            </a:r>
            <a:endParaRPr sz="2400">
              <a:solidFill>
                <a:schemeClr val="lt2"/>
              </a:solidFill>
            </a:endParaRPr>
          </a:p>
        </p:txBody>
      </p:sp>
      <p:grpSp>
        <p:nvGrpSpPr>
          <p:cNvPr id="377" name="Google Shape;377;p64"/>
          <p:cNvGrpSpPr/>
          <p:nvPr/>
        </p:nvGrpSpPr>
        <p:grpSpPr>
          <a:xfrm>
            <a:off x="138925" y="3975650"/>
            <a:ext cx="2057400" cy="1033200"/>
            <a:chOff x="6922975" y="1548525"/>
            <a:chExt cx="2057400" cy="1033200"/>
          </a:xfrm>
        </p:grpSpPr>
        <p:grpSp>
          <p:nvGrpSpPr>
            <p:cNvPr id="378" name="Google Shape;378;p64"/>
            <p:cNvGrpSpPr/>
            <p:nvPr/>
          </p:nvGrpSpPr>
          <p:grpSpPr>
            <a:xfrm>
              <a:off x="6922975" y="1548525"/>
              <a:ext cx="2057400" cy="1033200"/>
              <a:chOff x="6172200" y="152400"/>
              <a:chExt cx="2057400" cy="1033200"/>
            </a:xfrm>
          </p:grpSpPr>
          <p:sp>
            <p:nvSpPr>
              <p:cNvPr id="379" name="Google Shape;379;p64"/>
              <p:cNvSpPr/>
              <p:nvPr/>
            </p:nvSpPr>
            <p:spPr>
              <a:xfrm>
                <a:off x="6172200" y="152400"/>
                <a:ext cx="2057400" cy="1033200"/>
              </a:xfrm>
              <a:prstGeom prst="roundRect">
                <a:avLst>
                  <a:gd fmla="val 8292" name="adj"/>
                </a:avLst>
              </a:prstGeom>
              <a:solidFill>
                <a:srgbClr val="FFFEAC"/>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380" name="Google Shape;380;p64"/>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381" name="Google Shape;381;p64"/>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Inter"/>
                  <a:ea typeface="Inter"/>
                  <a:cs typeface="Inter"/>
                  <a:sym typeface="Inter"/>
                </a:rPr>
                <a:t>Customize this slide by adding specific examples relevant to your audience's industry or domain. Include visual aids like diagrams for better understanding.</a:t>
              </a:r>
              <a:endParaRPr sz="700">
                <a:latin typeface="Inter"/>
                <a:ea typeface="Inter"/>
                <a:cs typeface="Inter"/>
                <a:sym typeface="Inter"/>
              </a:endParaRPr>
            </a:p>
          </p:txBody>
        </p:sp>
        <p:pic>
          <p:nvPicPr>
            <p:cNvPr id="382" name="Google Shape;382;p64"/>
            <p:cNvPicPr preferRelativeResize="0"/>
            <p:nvPr/>
          </p:nvPicPr>
          <p:blipFill>
            <a:blip r:embed="rId4">
              <a:alphaModFix/>
            </a:blip>
            <a:stretch>
              <a:fillRect/>
            </a:stretch>
          </p:blipFill>
          <p:spPr>
            <a:xfrm>
              <a:off x="7016628" y="1652466"/>
              <a:ext cx="164591" cy="164591"/>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65"/>
          <p:cNvGrpSpPr/>
          <p:nvPr/>
        </p:nvGrpSpPr>
        <p:grpSpPr>
          <a:xfrm>
            <a:off x="2154975" y="-88400"/>
            <a:ext cx="2845225" cy="3256050"/>
            <a:chOff x="2154975" y="-88400"/>
            <a:chExt cx="2845225" cy="3256050"/>
          </a:xfrm>
        </p:grpSpPr>
        <p:pic>
          <p:nvPicPr>
            <p:cNvPr id="388" name="Google Shape;388;p65"/>
            <p:cNvPicPr preferRelativeResize="0"/>
            <p:nvPr/>
          </p:nvPicPr>
          <p:blipFill>
            <a:blip r:embed="rId3">
              <a:alphaModFix/>
            </a:blip>
            <a:stretch>
              <a:fillRect/>
            </a:stretch>
          </p:blipFill>
          <p:spPr>
            <a:xfrm>
              <a:off x="2390900" y="-88400"/>
              <a:ext cx="2139600" cy="2139600"/>
            </a:xfrm>
            <a:prstGeom prst="rect">
              <a:avLst/>
            </a:prstGeom>
            <a:noFill/>
            <a:ln>
              <a:noFill/>
            </a:ln>
          </p:spPr>
        </p:pic>
        <p:pic>
          <p:nvPicPr>
            <p:cNvPr id="389" name="Google Shape;389;p65"/>
            <p:cNvPicPr preferRelativeResize="0"/>
            <p:nvPr/>
          </p:nvPicPr>
          <p:blipFill>
            <a:blip r:embed="rId4">
              <a:alphaModFix/>
            </a:blip>
            <a:stretch>
              <a:fillRect/>
            </a:stretch>
          </p:blipFill>
          <p:spPr>
            <a:xfrm>
              <a:off x="2154975" y="322425"/>
              <a:ext cx="2845225" cy="2845225"/>
            </a:xfrm>
            <a:prstGeom prst="rect">
              <a:avLst/>
            </a:prstGeom>
            <a:noFill/>
            <a:ln>
              <a:noFill/>
            </a:ln>
          </p:spPr>
        </p:pic>
      </p:grpSp>
      <p:sp>
        <p:nvSpPr>
          <p:cNvPr descr="title" id="390" name="Google Shape;390;p65"/>
          <p:cNvSpPr txBox="1"/>
          <p:nvPr>
            <p:ph type="title"/>
          </p:nvPr>
        </p:nvSpPr>
        <p:spPr>
          <a:xfrm>
            <a:off x="457200" y="617825"/>
            <a:ext cx="4114800" cy="12708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400">
                <a:solidFill>
                  <a:schemeClr val="lt2"/>
                </a:solidFill>
              </a:rPr>
              <a:t>Entities in ER Model</a:t>
            </a:r>
            <a:endParaRPr sz="2400">
              <a:solidFill>
                <a:schemeClr val="lt2"/>
              </a:solidFill>
            </a:endParaRPr>
          </a:p>
        </p:txBody>
      </p:sp>
      <p:sp>
        <p:nvSpPr>
          <p:cNvPr descr="header_0" id="391" name="Google Shape;391;p65"/>
          <p:cNvSpPr txBox="1"/>
          <p:nvPr>
            <p:ph idx="1" type="subTitle"/>
          </p:nvPr>
        </p:nvSpPr>
        <p:spPr>
          <a:xfrm>
            <a:off x="1371600" y="1888700"/>
            <a:ext cx="2076300" cy="1382100"/>
          </a:xfrm>
          <a:prstGeom prst="rect">
            <a:avLst/>
          </a:prstGeom>
        </p:spPr>
        <p:txBody>
          <a:bodyPr anchorCtr="0" anchor="t" bIns="0" lIns="91425" spcFirstLastPara="1" rIns="91425" wrap="square" tIns="91425">
            <a:noAutofit/>
          </a:bodyPr>
          <a:lstStyle/>
          <a:p>
            <a:pPr indent="0" lvl="0" marL="0" rtl="0" algn="l">
              <a:spcBef>
                <a:spcPts val="0"/>
              </a:spcBef>
              <a:spcAft>
                <a:spcPts val="0"/>
              </a:spcAft>
              <a:buNone/>
            </a:pPr>
            <a:r>
              <a:rPr lang="en" sz="1000"/>
              <a:t>What is an Entity?</a:t>
            </a:r>
            <a:endParaRPr sz="1000"/>
          </a:p>
        </p:txBody>
      </p:sp>
      <p:sp>
        <p:nvSpPr>
          <p:cNvPr descr="detail_0" id="392" name="Google Shape;392;p65"/>
          <p:cNvSpPr txBox="1"/>
          <p:nvPr>
            <p:ph idx="2" type="body"/>
          </p:nvPr>
        </p:nvSpPr>
        <p:spPr>
          <a:xfrm>
            <a:off x="3559033" y="1888700"/>
            <a:ext cx="5122500" cy="1382100"/>
          </a:xfrm>
          <a:prstGeom prst="rect">
            <a:avLst/>
          </a:prstGeom>
        </p:spPr>
        <p:txBody>
          <a:bodyPr anchorCtr="0" anchor="t" bIns="91425" lIns="91425" spcFirstLastPara="1" rIns="91425" wrap="square" tIns="91425">
            <a:noAutofit/>
          </a:bodyPr>
          <a:lstStyle/>
          <a:p>
            <a:pPr indent="-228600" lvl="0" marL="371475" rtl="0" algn="l">
              <a:lnSpc>
                <a:spcPct val="100000"/>
              </a:lnSpc>
              <a:spcBef>
                <a:spcPts val="0"/>
              </a:spcBef>
              <a:spcAft>
                <a:spcPts val="0"/>
              </a:spcAft>
              <a:buClr>
                <a:schemeClr val="lt1"/>
              </a:buClr>
              <a:buSzPts val="900"/>
              <a:buChar char="ー"/>
            </a:pPr>
            <a:r>
              <a:rPr lang="en" sz="900"/>
              <a:t>An entity represents any object, class, person, or place.</a:t>
            </a:r>
            <a:endParaRPr sz="900"/>
          </a:p>
          <a:p>
            <a:pPr indent="-228600" lvl="0" marL="371475" rtl="0" algn="l">
              <a:lnSpc>
                <a:spcPct val="100000"/>
              </a:lnSpc>
              <a:spcBef>
                <a:spcPts val="1000"/>
              </a:spcBef>
              <a:spcAft>
                <a:spcPts val="0"/>
              </a:spcAft>
              <a:buClr>
                <a:schemeClr val="lt1"/>
              </a:buClr>
              <a:buSzPts val="900"/>
              <a:buChar char="ー"/>
            </a:pPr>
            <a:r>
              <a:rPr lang="en" sz="900"/>
              <a:t>Entities are represented by rectangles in ER diagrams.</a:t>
            </a:r>
            <a:endParaRPr sz="900"/>
          </a:p>
          <a:p>
            <a:pPr indent="-228600" lvl="0" marL="371475" rtl="0" algn="l">
              <a:lnSpc>
                <a:spcPct val="100000"/>
              </a:lnSpc>
              <a:spcBef>
                <a:spcPts val="1000"/>
              </a:spcBef>
              <a:spcAft>
                <a:spcPts val="1000"/>
              </a:spcAft>
              <a:buClr>
                <a:schemeClr val="lt1"/>
              </a:buClr>
              <a:buSzPts val="900"/>
              <a:buChar char="ー"/>
            </a:pPr>
            <a:r>
              <a:rPr lang="en" sz="900"/>
              <a:t>Examples include customer, student, teacher, etc.</a:t>
            </a:r>
            <a:endParaRPr sz="900"/>
          </a:p>
        </p:txBody>
      </p:sp>
      <p:sp>
        <p:nvSpPr>
          <p:cNvPr descr="detail_1" id="393" name="Google Shape;393;p65"/>
          <p:cNvSpPr txBox="1"/>
          <p:nvPr>
            <p:ph idx="2" type="body"/>
          </p:nvPr>
        </p:nvSpPr>
        <p:spPr>
          <a:xfrm>
            <a:off x="3559033" y="3422200"/>
            <a:ext cx="5122500" cy="1382100"/>
          </a:xfrm>
          <a:prstGeom prst="rect">
            <a:avLst/>
          </a:prstGeom>
        </p:spPr>
        <p:txBody>
          <a:bodyPr anchorCtr="0" anchor="t" bIns="91425" lIns="91425" spcFirstLastPara="1" rIns="91425" wrap="square" tIns="91425">
            <a:noAutofit/>
          </a:bodyPr>
          <a:lstStyle/>
          <a:p>
            <a:pPr indent="-228600" lvl="0" marL="371475" rtl="0" algn="l">
              <a:lnSpc>
                <a:spcPct val="100000"/>
              </a:lnSpc>
              <a:spcBef>
                <a:spcPts val="0"/>
              </a:spcBef>
              <a:spcAft>
                <a:spcPts val="0"/>
              </a:spcAft>
              <a:buClr>
                <a:schemeClr val="lt1"/>
              </a:buClr>
              <a:buSzPts val="900"/>
              <a:buChar char="ー"/>
            </a:pPr>
            <a:r>
              <a:rPr lang="en" sz="900"/>
              <a:t>Strong entities have a primary key and are independent.</a:t>
            </a:r>
            <a:endParaRPr sz="900"/>
          </a:p>
          <a:p>
            <a:pPr indent="-228600" lvl="0" marL="371475" rtl="0" algn="l">
              <a:lnSpc>
                <a:spcPct val="100000"/>
              </a:lnSpc>
              <a:spcBef>
                <a:spcPts val="1000"/>
              </a:spcBef>
              <a:spcAft>
                <a:spcPts val="0"/>
              </a:spcAft>
              <a:buClr>
                <a:schemeClr val="lt1"/>
              </a:buClr>
              <a:buSzPts val="900"/>
              <a:buChar char="ー"/>
            </a:pPr>
            <a:r>
              <a:rPr lang="en" sz="900"/>
              <a:t>Weak entities depend on strong entities and lack a primary key.</a:t>
            </a:r>
            <a:endParaRPr sz="900"/>
          </a:p>
          <a:p>
            <a:pPr indent="-228600" lvl="0" marL="371475" rtl="0" algn="l">
              <a:lnSpc>
                <a:spcPct val="100000"/>
              </a:lnSpc>
              <a:spcBef>
                <a:spcPts val="1000"/>
              </a:spcBef>
              <a:spcAft>
                <a:spcPts val="1000"/>
              </a:spcAft>
              <a:buClr>
                <a:schemeClr val="lt1"/>
              </a:buClr>
              <a:buSzPts val="900"/>
              <a:buChar char="ー"/>
            </a:pPr>
            <a:r>
              <a:rPr lang="en" sz="900"/>
              <a:t>Strong entities are represented by single rectangles, weak entities by double rectangles.</a:t>
            </a:r>
            <a:endParaRPr sz="900"/>
          </a:p>
        </p:txBody>
      </p:sp>
      <p:sp>
        <p:nvSpPr>
          <p:cNvPr descr="header_1" id="394" name="Google Shape;394;p65"/>
          <p:cNvSpPr txBox="1"/>
          <p:nvPr>
            <p:ph idx="1" type="subTitle"/>
          </p:nvPr>
        </p:nvSpPr>
        <p:spPr>
          <a:xfrm>
            <a:off x="1371600" y="3422200"/>
            <a:ext cx="2076300" cy="1382100"/>
          </a:xfrm>
          <a:prstGeom prst="rect">
            <a:avLst/>
          </a:prstGeom>
        </p:spPr>
        <p:txBody>
          <a:bodyPr anchorCtr="0" anchor="t" bIns="0" lIns="91425" spcFirstLastPara="1" rIns="91425" wrap="square" tIns="91425">
            <a:noAutofit/>
          </a:bodyPr>
          <a:lstStyle/>
          <a:p>
            <a:pPr indent="0" lvl="0" marL="0" rtl="0" algn="l">
              <a:spcBef>
                <a:spcPts val="0"/>
              </a:spcBef>
              <a:spcAft>
                <a:spcPts val="0"/>
              </a:spcAft>
              <a:buNone/>
            </a:pPr>
            <a:r>
              <a:rPr lang="en" sz="1000"/>
              <a:t>Strong vs. Weak Entities</a:t>
            </a:r>
            <a:endParaRPr sz="1000"/>
          </a:p>
        </p:txBody>
      </p:sp>
      <p:grpSp>
        <p:nvGrpSpPr>
          <p:cNvPr id="395" name="Google Shape;395;p65"/>
          <p:cNvGrpSpPr/>
          <p:nvPr/>
        </p:nvGrpSpPr>
        <p:grpSpPr>
          <a:xfrm>
            <a:off x="6968200" y="111875"/>
            <a:ext cx="2057400" cy="1033200"/>
            <a:chOff x="6922975" y="1548525"/>
            <a:chExt cx="2057400" cy="1033200"/>
          </a:xfrm>
        </p:grpSpPr>
        <p:grpSp>
          <p:nvGrpSpPr>
            <p:cNvPr id="396" name="Google Shape;396;p65"/>
            <p:cNvGrpSpPr/>
            <p:nvPr/>
          </p:nvGrpSpPr>
          <p:grpSpPr>
            <a:xfrm>
              <a:off x="6922975" y="1548525"/>
              <a:ext cx="2057400" cy="1033200"/>
              <a:chOff x="6172200" y="152400"/>
              <a:chExt cx="2057400" cy="1033200"/>
            </a:xfrm>
          </p:grpSpPr>
          <p:sp>
            <p:nvSpPr>
              <p:cNvPr id="397" name="Google Shape;397;p65"/>
              <p:cNvSpPr/>
              <p:nvPr/>
            </p:nvSpPr>
            <p:spPr>
              <a:xfrm>
                <a:off x="6172200" y="152400"/>
                <a:ext cx="2057400" cy="1033200"/>
              </a:xfrm>
              <a:prstGeom prst="roundRect">
                <a:avLst>
                  <a:gd fmla="val 8292" name="adj"/>
                </a:avLst>
              </a:prstGeom>
              <a:solidFill>
                <a:srgbClr val="FFFEAC"/>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398" name="Google Shape;398;p65"/>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399" name="Google Shape;399;p65"/>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Inter"/>
                  <a:ea typeface="Inter"/>
                  <a:cs typeface="Inter"/>
                  <a:sym typeface="Inter"/>
                </a:rPr>
                <a:t>Customize this slide with specific examples from your database design project to make it more relatable.</a:t>
              </a:r>
              <a:endParaRPr sz="800">
                <a:latin typeface="Inter"/>
                <a:ea typeface="Inter"/>
                <a:cs typeface="Inter"/>
                <a:sym typeface="Inter"/>
              </a:endParaRPr>
            </a:p>
          </p:txBody>
        </p:sp>
        <p:pic>
          <p:nvPicPr>
            <p:cNvPr id="400" name="Google Shape;400;p65"/>
            <p:cNvPicPr preferRelativeResize="0"/>
            <p:nvPr/>
          </p:nvPicPr>
          <p:blipFill>
            <a:blip r:embed="rId5">
              <a:alphaModFix/>
            </a:blip>
            <a:stretch>
              <a:fillRect/>
            </a:stretch>
          </p:blipFill>
          <p:spPr>
            <a:xfrm>
              <a:off x="7016628" y="1652466"/>
              <a:ext cx="164591" cy="164591"/>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66"/>
          <p:cNvPicPr preferRelativeResize="0"/>
          <p:nvPr/>
        </p:nvPicPr>
        <p:blipFill>
          <a:blip r:embed="rId3">
            <a:alphaModFix amt="83000"/>
          </a:blip>
          <a:stretch>
            <a:fillRect/>
          </a:stretch>
        </p:blipFill>
        <p:spPr>
          <a:xfrm rot="6300000">
            <a:off x="-806825" y="743100"/>
            <a:ext cx="3333025" cy="3333025"/>
          </a:xfrm>
          <a:prstGeom prst="rect">
            <a:avLst/>
          </a:prstGeom>
          <a:noFill/>
          <a:ln>
            <a:noFill/>
          </a:ln>
        </p:spPr>
      </p:pic>
      <p:sp>
        <p:nvSpPr>
          <p:cNvPr descr="header_0" id="406" name="Google Shape;406;p66"/>
          <p:cNvSpPr txBox="1"/>
          <p:nvPr>
            <p:ph idx="1" type="subTitle"/>
          </p:nvPr>
        </p:nvSpPr>
        <p:spPr>
          <a:xfrm>
            <a:off x="2756500" y="1373025"/>
            <a:ext cx="1736400" cy="701700"/>
          </a:xfrm>
          <a:prstGeom prst="rect">
            <a:avLst/>
          </a:prstGeom>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t>Key Attribute</a:t>
            </a:r>
            <a:endParaRPr/>
          </a:p>
        </p:txBody>
      </p:sp>
      <p:sp>
        <p:nvSpPr>
          <p:cNvPr descr="header_1" id="407" name="Google Shape;407;p66"/>
          <p:cNvSpPr txBox="1"/>
          <p:nvPr>
            <p:ph idx="1" type="subTitle"/>
          </p:nvPr>
        </p:nvSpPr>
        <p:spPr>
          <a:xfrm>
            <a:off x="2756500" y="2151504"/>
            <a:ext cx="1736400" cy="701700"/>
          </a:xfrm>
          <a:prstGeom prst="rect">
            <a:avLst/>
          </a:prstGeom>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t>Composite Attribute</a:t>
            </a:r>
            <a:endParaRPr/>
          </a:p>
        </p:txBody>
      </p:sp>
      <p:sp>
        <p:nvSpPr>
          <p:cNvPr descr="detail_0" id="408" name="Google Shape;408;p66"/>
          <p:cNvSpPr txBox="1"/>
          <p:nvPr>
            <p:ph idx="2" type="body"/>
          </p:nvPr>
        </p:nvSpPr>
        <p:spPr>
          <a:xfrm>
            <a:off x="4600334" y="1373025"/>
            <a:ext cx="4093800" cy="7017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800"/>
              <a:t>Represents the primary key or main characteristic of an entity. Example: Student ID in a student entity. Represented by an ellipse with an underlined text.</a:t>
            </a:r>
            <a:endParaRPr sz="800"/>
          </a:p>
        </p:txBody>
      </p:sp>
      <p:sp>
        <p:nvSpPr>
          <p:cNvPr descr="detail_1" id="409" name="Google Shape;409;p66"/>
          <p:cNvSpPr txBox="1"/>
          <p:nvPr>
            <p:ph idx="2" type="body"/>
          </p:nvPr>
        </p:nvSpPr>
        <p:spPr>
          <a:xfrm>
            <a:off x="4600334" y="2151504"/>
            <a:ext cx="4093800" cy="7017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800"/>
              <a:t>An attribute that can be divided into sub-attributes. Example: Name divided into First Name, Middle Name, and Last Name. Represented by an ellipse.</a:t>
            </a:r>
            <a:endParaRPr sz="800"/>
          </a:p>
        </p:txBody>
      </p:sp>
      <p:sp>
        <p:nvSpPr>
          <p:cNvPr descr="header_2" id="410" name="Google Shape;410;p66"/>
          <p:cNvSpPr txBox="1"/>
          <p:nvPr>
            <p:ph idx="1" type="subTitle"/>
          </p:nvPr>
        </p:nvSpPr>
        <p:spPr>
          <a:xfrm>
            <a:off x="2756500" y="2929996"/>
            <a:ext cx="1736400" cy="701700"/>
          </a:xfrm>
          <a:prstGeom prst="rect">
            <a:avLst/>
          </a:prstGeom>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t>Multi-valued Attribute</a:t>
            </a:r>
            <a:endParaRPr/>
          </a:p>
        </p:txBody>
      </p:sp>
      <p:sp>
        <p:nvSpPr>
          <p:cNvPr descr="header_3" id="411" name="Google Shape;411;p66"/>
          <p:cNvSpPr txBox="1"/>
          <p:nvPr>
            <p:ph idx="1" type="subTitle"/>
          </p:nvPr>
        </p:nvSpPr>
        <p:spPr>
          <a:xfrm>
            <a:off x="2756500" y="3708475"/>
            <a:ext cx="1736400" cy="701700"/>
          </a:xfrm>
          <a:prstGeom prst="rect">
            <a:avLst/>
          </a:prstGeom>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t>Derived Attribute</a:t>
            </a:r>
            <a:endParaRPr/>
          </a:p>
        </p:txBody>
      </p:sp>
      <p:sp>
        <p:nvSpPr>
          <p:cNvPr descr="detail_2" id="412" name="Google Shape;412;p66"/>
          <p:cNvSpPr txBox="1"/>
          <p:nvPr>
            <p:ph idx="2" type="body"/>
          </p:nvPr>
        </p:nvSpPr>
        <p:spPr>
          <a:xfrm>
            <a:off x="4600334" y="2929996"/>
            <a:ext cx="4093800" cy="7017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800"/>
              <a:t>An attribute that can hold multiple values. Example: Student’s phone numbers. Represented by a double oval.</a:t>
            </a:r>
            <a:endParaRPr sz="800"/>
          </a:p>
        </p:txBody>
      </p:sp>
      <p:sp>
        <p:nvSpPr>
          <p:cNvPr descr="detail_3" id="413" name="Google Shape;413;p66"/>
          <p:cNvSpPr txBox="1"/>
          <p:nvPr>
            <p:ph idx="2" type="body"/>
          </p:nvPr>
        </p:nvSpPr>
        <p:spPr>
          <a:xfrm>
            <a:off x="4600334" y="3708475"/>
            <a:ext cx="4093800" cy="7017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sz="800"/>
              <a:t>An attribute whose value can be derived from other attributes. Example: Age derived from Date of Birth. Represented by a dashed ellipse.</a:t>
            </a:r>
            <a:endParaRPr sz="800"/>
          </a:p>
        </p:txBody>
      </p:sp>
      <p:sp>
        <p:nvSpPr>
          <p:cNvPr descr="title" id="414" name="Google Shape;414;p66"/>
          <p:cNvSpPr txBox="1"/>
          <p:nvPr>
            <p:ph type="title"/>
          </p:nvPr>
        </p:nvSpPr>
        <p:spPr>
          <a:xfrm>
            <a:off x="457200" y="617825"/>
            <a:ext cx="2171700" cy="2309700"/>
          </a:xfrm>
          <a:prstGeom prst="rect">
            <a:avLst/>
          </a:prstGeom>
        </p:spPr>
        <p:txBody>
          <a:bodyPr anchorCtr="0" anchor="t" bIns="91425" lIns="0" spcFirstLastPara="1" rIns="0" wrap="square" tIns="91425">
            <a:noAutofit/>
          </a:bodyPr>
          <a:lstStyle/>
          <a:p>
            <a:pPr indent="0" lvl="0" marL="0" rtl="0" algn="l">
              <a:lnSpc>
                <a:spcPct val="80000"/>
              </a:lnSpc>
              <a:spcBef>
                <a:spcPts val="0"/>
              </a:spcBef>
              <a:spcAft>
                <a:spcPts val="0"/>
              </a:spcAft>
              <a:buNone/>
            </a:pPr>
            <a:r>
              <a:rPr lang="en" sz="2400">
                <a:solidFill>
                  <a:schemeClr val="lt2"/>
                </a:solidFill>
              </a:rPr>
              <a:t>Types of Attributes</a:t>
            </a:r>
            <a:endParaRPr sz="2400">
              <a:solidFill>
                <a:schemeClr val="lt2"/>
              </a:solidFill>
            </a:endParaRPr>
          </a:p>
        </p:txBody>
      </p:sp>
      <p:grpSp>
        <p:nvGrpSpPr>
          <p:cNvPr id="415" name="Google Shape;415;p66"/>
          <p:cNvGrpSpPr/>
          <p:nvPr/>
        </p:nvGrpSpPr>
        <p:grpSpPr>
          <a:xfrm>
            <a:off x="138925" y="3975650"/>
            <a:ext cx="2057400" cy="1033200"/>
            <a:chOff x="6922975" y="1548525"/>
            <a:chExt cx="2057400" cy="1033200"/>
          </a:xfrm>
        </p:grpSpPr>
        <p:grpSp>
          <p:nvGrpSpPr>
            <p:cNvPr id="416" name="Google Shape;416;p66"/>
            <p:cNvGrpSpPr/>
            <p:nvPr/>
          </p:nvGrpSpPr>
          <p:grpSpPr>
            <a:xfrm>
              <a:off x="6922975" y="1548525"/>
              <a:ext cx="2057400" cy="1033200"/>
              <a:chOff x="6172200" y="152400"/>
              <a:chExt cx="2057400" cy="1033200"/>
            </a:xfrm>
          </p:grpSpPr>
          <p:sp>
            <p:nvSpPr>
              <p:cNvPr id="417" name="Google Shape;417;p66"/>
              <p:cNvSpPr/>
              <p:nvPr/>
            </p:nvSpPr>
            <p:spPr>
              <a:xfrm>
                <a:off x="6172200" y="152400"/>
                <a:ext cx="2057400" cy="1033200"/>
              </a:xfrm>
              <a:prstGeom prst="roundRect">
                <a:avLst>
                  <a:gd fmla="val 8292" name="adj"/>
                </a:avLst>
              </a:prstGeom>
              <a:solidFill>
                <a:srgbClr val="FFFEAC"/>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418" name="Google Shape;418;p66"/>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419" name="Google Shape;419;p66"/>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Inter"/>
                  <a:ea typeface="Inter"/>
                  <a:cs typeface="Inter"/>
                  <a:sym typeface="Inter"/>
                </a:rPr>
                <a:t>To customize this slide, include specific examples from your own database schema to illustrate each type of attribute.</a:t>
              </a:r>
              <a:endParaRPr sz="800">
                <a:latin typeface="Inter"/>
                <a:ea typeface="Inter"/>
                <a:cs typeface="Inter"/>
                <a:sym typeface="Inter"/>
              </a:endParaRPr>
            </a:p>
          </p:txBody>
        </p:sp>
        <p:pic>
          <p:nvPicPr>
            <p:cNvPr id="420" name="Google Shape;420;p66"/>
            <p:cNvPicPr preferRelativeResize="0"/>
            <p:nvPr/>
          </p:nvPicPr>
          <p:blipFill>
            <a:blip r:embed="rId4">
              <a:alphaModFix/>
            </a:blip>
            <a:stretch>
              <a:fillRect/>
            </a:stretch>
          </p:blipFill>
          <p:spPr>
            <a:xfrm>
              <a:off x="7016628" y="1652466"/>
              <a:ext cx="164591" cy="164591"/>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4" name="Shape 424"/>
        <p:cNvGrpSpPr/>
        <p:nvPr/>
      </p:nvGrpSpPr>
      <p:grpSpPr>
        <a:xfrm>
          <a:off x="0" y="0"/>
          <a:ext cx="0" cy="0"/>
          <a:chOff x="0" y="0"/>
          <a:chExt cx="0" cy="0"/>
        </a:xfrm>
      </p:grpSpPr>
      <p:pic>
        <p:nvPicPr>
          <p:cNvPr id="425" name="Google Shape;425;p67"/>
          <p:cNvPicPr preferRelativeResize="0"/>
          <p:nvPr/>
        </p:nvPicPr>
        <p:blipFill rotWithShape="1">
          <a:blip r:embed="rId3">
            <a:alphaModFix/>
          </a:blip>
          <a:srcRect b="0" l="0" r="0" t="0"/>
          <a:stretch/>
        </p:blipFill>
        <p:spPr>
          <a:xfrm>
            <a:off x="6203850" y="1428750"/>
            <a:ext cx="2286000" cy="2286000"/>
          </a:xfrm>
          <a:prstGeom prst="ellipse">
            <a:avLst/>
          </a:prstGeom>
          <a:noFill/>
          <a:ln>
            <a:noFill/>
          </a:ln>
        </p:spPr>
      </p:pic>
      <p:pic>
        <p:nvPicPr>
          <p:cNvPr id="426" name="Google Shape;426;p67"/>
          <p:cNvPicPr preferRelativeResize="0"/>
          <p:nvPr/>
        </p:nvPicPr>
        <p:blipFill rotWithShape="1">
          <a:blip r:embed="rId4">
            <a:alphaModFix/>
          </a:blip>
          <a:srcRect b="20166" l="13722" r="11494" t="18724"/>
          <a:stretch/>
        </p:blipFill>
        <p:spPr>
          <a:xfrm>
            <a:off x="5633425" y="915600"/>
            <a:ext cx="3354075" cy="2740725"/>
          </a:xfrm>
          <a:prstGeom prst="rect">
            <a:avLst/>
          </a:prstGeom>
          <a:noFill/>
          <a:ln>
            <a:noFill/>
          </a:ln>
        </p:spPr>
      </p:pic>
      <p:sp>
        <p:nvSpPr>
          <p:cNvPr descr="header_0" id="427" name="Google Shape;427;p67"/>
          <p:cNvSpPr txBox="1"/>
          <p:nvPr>
            <p:ph idx="4294967295" type="subTitle"/>
          </p:nvPr>
        </p:nvSpPr>
        <p:spPr>
          <a:xfrm>
            <a:off x="457200" y="1840775"/>
            <a:ext cx="4499100" cy="620700"/>
          </a:xfrm>
          <a:prstGeom prst="rect">
            <a:avLst/>
          </a:prstGeom>
        </p:spPr>
        <p:txBody>
          <a:bodyPr anchorCtr="0" anchor="b" bIns="91425" lIns="0" spcFirstLastPara="1" rIns="91425" wrap="square" tIns="91425">
            <a:noAutofit/>
          </a:bodyPr>
          <a:lstStyle/>
          <a:p>
            <a:pPr indent="0" lvl="0" marL="0" rtl="0" algn="l">
              <a:spcBef>
                <a:spcPts val="0"/>
              </a:spcBef>
              <a:spcAft>
                <a:spcPts val="800"/>
              </a:spcAft>
              <a:buNone/>
            </a:pPr>
            <a:r>
              <a:rPr lang="en" sz="1600">
                <a:solidFill>
                  <a:schemeClr val="accent1"/>
                </a:solidFill>
                <a:latin typeface="DM Serif Display"/>
                <a:ea typeface="DM Serif Display"/>
                <a:cs typeface="DM Serif Display"/>
                <a:sym typeface="DM Serif Display"/>
              </a:rPr>
              <a:t>Example of Key Attribute in Student Entity</a:t>
            </a:r>
            <a:endParaRPr sz="1600">
              <a:solidFill>
                <a:schemeClr val="accent1"/>
              </a:solidFill>
              <a:latin typeface="DM Serif Display"/>
              <a:ea typeface="DM Serif Display"/>
              <a:cs typeface="DM Serif Display"/>
              <a:sym typeface="DM Serif Display"/>
            </a:endParaRPr>
          </a:p>
        </p:txBody>
      </p:sp>
      <p:sp>
        <p:nvSpPr>
          <p:cNvPr descr="detail_0" id="428" name="Google Shape;428;p67"/>
          <p:cNvSpPr txBox="1"/>
          <p:nvPr>
            <p:ph idx="1" type="body"/>
          </p:nvPr>
        </p:nvSpPr>
        <p:spPr>
          <a:xfrm>
            <a:off x="457200" y="2726375"/>
            <a:ext cx="5036700" cy="2089500"/>
          </a:xfrm>
          <a:prstGeom prst="rect">
            <a:avLst/>
          </a:prstGeom>
        </p:spPr>
        <p:txBody>
          <a:bodyPr anchorCtr="0" anchor="t" bIns="91425" lIns="0" spcFirstLastPara="1" rIns="0" wrap="square" tIns="91425">
            <a:noAutofit/>
          </a:bodyPr>
          <a:lstStyle/>
          <a:p>
            <a:pPr indent="-234950" lvl="0" marL="371475" marR="0" rtl="0" algn="l">
              <a:lnSpc>
                <a:spcPct val="150000"/>
              </a:lnSpc>
              <a:spcBef>
                <a:spcPts val="0"/>
              </a:spcBef>
              <a:spcAft>
                <a:spcPts val="0"/>
              </a:spcAft>
              <a:buClr>
                <a:schemeClr val="accent1"/>
              </a:buClr>
              <a:buSzPts val="1000"/>
              <a:buChar char="●"/>
            </a:pPr>
            <a:r>
              <a:rPr lang="en" sz="1000">
                <a:solidFill>
                  <a:schemeClr val="accent1"/>
                </a:solidFill>
              </a:rPr>
              <a:t>A key attribute uniquely identifies each instance of an entity in the database.</a:t>
            </a:r>
            <a:endParaRPr sz="1000">
              <a:solidFill>
                <a:schemeClr val="accent1"/>
              </a:solidFill>
            </a:endParaRPr>
          </a:p>
          <a:p>
            <a:pPr indent="-234950" lvl="0" marL="371475" marR="0" rtl="0" algn="l">
              <a:lnSpc>
                <a:spcPct val="150000"/>
              </a:lnSpc>
              <a:spcBef>
                <a:spcPts val="1000"/>
              </a:spcBef>
              <a:spcAft>
                <a:spcPts val="0"/>
              </a:spcAft>
              <a:buClr>
                <a:schemeClr val="accent1"/>
              </a:buClr>
              <a:buSzPts val="1000"/>
              <a:buChar char="●"/>
            </a:pPr>
            <a:r>
              <a:rPr lang="en" sz="1000">
                <a:solidFill>
                  <a:schemeClr val="accent1"/>
                </a:solidFill>
              </a:rPr>
              <a:t>For a student entity, the Student ID or Roll Number is a key attribute.</a:t>
            </a:r>
            <a:endParaRPr sz="1000">
              <a:solidFill>
                <a:schemeClr val="accent1"/>
              </a:solidFill>
            </a:endParaRPr>
          </a:p>
          <a:p>
            <a:pPr indent="-234950" lvl="0" marL="371475" marR="0" rtl="0" algn="l">
              <a:lnSpc>
                <a:spcPct val="150000"/>
              </a:lnSpc>
              <a:spcBef>
                <a:spcPts val="1000"/>
              </a:spcBef>
              <a:spcAft>
                <a:spcPts val="0"/>
              </a:spcAft>
              <a:buClr>
                <a:schemeClr val="accent1"/>
              </a:buClr>
              <a:buSzPts val="1000"/>
              <a:buChar char="●"/>
            </a:pPr>
            <a:r>
              <a:rPr lang="en" sz="1000">
                <a:solidFill>
                  <a:schemeClr val="accent1"/>
                </a:solidFill>
              </a:rPr>
              <a:t>Each student has a unique ID which serves as the primary key.</a:t>
            </a:r>
            <a:endParaRPr sz="1000">
              <a:solidFill>
                <a:schemeClr val="accent1"/>
              </a:solidFill>
            </a:endParaRPr>
          </a:p>
          <a:p>
            <a:pPr indent="-234950" lvl="0" marL="371475" marR="0" rtl="0" algn="l">
              <a:lnSpc>
                <a:spcPct val="150000"/>
              </a:lnSpc>
              <a:spcBef>
                <a:spcPts val="1000"/>
              </a:spcBef>
              <a:spcAft>
                <a:spcPts val="0"/>
              </a:spcAft>
              <a:buClr>
                <a:schemeClr val="accent1"/>
              </a:buClr>
              <a:buSzPts val="1000"/>
              <a:buChar char="●"/>
            </a:pPr>
            <a:r>
              <a:rPr lang="en" sz="1000">
                <a:solidFill>
                  <a:schemeClr val="accent1"/>
                </a:solidFill>
              </a:rPr>
              <a:t>Key attributes are represented by an ellipse with the attribute name underlined.</a:t>
            </a:r>
            <a:endParaRPr sz="1000">
              <a:solidFill>
                <a:schemeClr val="accent1"/>
              </a:solidFill>
            </a:endParaRPr>
          </a:p>
          <a:p>
            <a:pPr indent="-234950" lvl="0" marL="371475" marR="0" rtl="0" algn="l">
              <a:lnSpc>
                <a:spcPct val="150000"/>
              </a:lnSpc>
              <a:spcBef>
                <a:spcPts val="1000"/>
              </a:spcBef>
              <a:spcAft>
                <a:spcPts val="1000"/>
              </a:spcAft>
              <a:buClr>
                <a:schemeClr val="accent1"/>
              </a:buClr>
              <a:buSzPts val="1000"/>
              <a:buChar char="●"/>
            </a:pPr>
            <a:r>
              <a:rPr lang="en" sz="1000">
                <a:solidFill>
                  <a:schemeClr val="accent1"/>
                </a:solidFill>
              </a:rPr>
              <a:t>Example: Student(ID, Name, Age) where ID is the key attribute.</a:t>
            </a:r>
            <a:endParaRPr sz="1000">
              <a:solidFill>
                <a:schemeClr val="accent1"/>
              </a:solidFill>
            </a:endParaRPr>
          </a:p>
        </p:txBody>
      </p:sp>
      <p:sp>
        <p:nvSpPr>
          <p:cNvPr descr="title" id="429" name="Google Shape;429;p67"/>
          <p:cNvSpPr txBox="1"/>
          <p:nvPr>
            <p:ph type="title"/>
          </p:nvPr>
        </p:nvSpPr>
        <p:spPr>
          <a:xfrm>
            <a:off x="457200" y="617825"/>
            <a:ext cx="4499100" cy="985500"/>
          </a:xfrm>
          <a:prstGeom prst="rect">
            <a:avLst/>
          </a:prstGeom>
        </p:spPr>
        <p:txBody>
          <a:bodyPr anchorCtr="0" anchor="t" bIns="91425" lIns="0" spcFirstLastPara="1" rIns="0" wrap="square" tIns="91425">
            <a:noAutofit/>
          </a:bodyPr>
          <a:lstStyle/>
          <a:p>
            <a:pPr indent="0" lvl="0" marL="0" rtl="0" algn="l">
              <a:lnSpc>
                <a:spcPct val="80000"/>
              </a:lnSpc>
              <a:spcBef>
                <a:spcPts val="0"/>
              </a:spcBef>
              <a:spcAft>
                <a:spcPts val="0"/>
              </a:spcAft>
              <a:buNone/>
            </a:pPr>
            <a:r>
              <a:rPr lang="en" sz="2400">
                <a:solidFill>
                  <a:schemeClr val="accent1"/>
                </a:solidFill>
              </a:rPr>
              <a:t>Key Attribute Example</a:t>
            </a:r>
            <a:endParaRPr sz="2400">
              <a:solidFill>
                <a:schemeClr val="accent1"/>
              </a:solidFill>
            </a:endParaRPr>
          </a:p>
        </p:txBody>
      </p:sp>
      <p:grpSp>
        <p:nvGrpSpPr>
          <p:cNvPr id="430" name="Google Shape;430;p67"/>
          <p:cNvGrpSpPr/>
          <p:nvPr/>
        </p:nvGrpSpPr>
        <p:grpSpPr>
          <a:xfrm>
            <a:off x="6968200" y="111875"/>
            <a:ext cx="2057400" cy="1033200"/>
            <a:chOff x="6922975" y="1548525"/>
            <a:chExt cx="2057400" cy="1033200"/>
          </a:xfrm>
        </p:grpSpPr>
        <p:grpSp>
          <p:nvGrpSpPr>
            <p:cNvPr id="431" name="Google Shape;431;p67"/>
            <p:cNvGrpSpPr/>
            <p:nvPr/>
          </p:nvGrpSpPr>
          <p:grpSpPr>
            <a:xfrm>
              <a:off x="6922975" y="1548525"/>
              <a:ext cx="2057400" cy="1033200"/>
              <a:chOff x="6172200" y="152400"/>
              <a:chExt cx="2057400" cy="1033200"/>
            </a:xfrm>
          </p:grpSpPr>
          <p:sp>
            <p:nvSpPr>
              <p:cNvPr id="432" name="Google Shape;432;p67"/>
              <p:cNvSpPr/>
              <p:nvPr/>
            </p:nvSpPr>
            <p:spPr>
              <a:xfrm>
                <a:off x="6172200" y="152400"/>
                <a:ext cx="2057400" cy="1033200"/>
              </a:xfrm>
              <a:prstGeom prst="roundRect">
                <a:avLst>
                  <a:gd fmla="val 8292" name="adj"/>
                </a:avLst>
              </a:prstGeom>
              <a:solidFill>
                <a:srgbClr val="FFFEAC"/>
              </a:solidFill>
              <a:ln cap="flat" cmpd="sng" w="9525">
                <a:solidFill>
                  <a:srgbClr val="000000"/>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0" rtl="0" algn="l">
                  <a:spcBef>
                    <a:spcPts val="0"/>
                  </a:spcBef>
                  <a:spcAft>
                    <a:spcPts val="0"/>
                  </a:spcAft>
                  <a:buClr>
                    <a:srgbClr val="000000"/>
                  </a:buClr>
                  <a:buSzPts val="1100"/>
                  <a:buFont typeface="Arial"/>
                  <a:buNone/>
                </a:pPr>
                <a:r>
                  <a:t/>
                </a:r>
                <a:endParaRPr sz="900">
                  <a:latin typeface="Inter"/>
                  <a:ea typeface="Inter"/>
                  <a:cs typeface="Inter"/>
                  <a:sym typeface="Inter"/>
                </a:endParaRPr>
              </a:p>
            </p:txBody>
          </p:sp>
          <p:sp>
            <p:nvSpPr>
              <p:cNvPr id="433" name="Google Shape;433;p67"/>
              <p:cNvSpPr txBox="1"/>
              <p:nvPr/>
            </p:nvSpPr>
            <p:spPr>
              <a:xfrm>
                <a:off x="6467625" y="224325"/>
                <a:ext cx="15714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900">
                    <a:latin typeface="Inter"/>
                    <a:ea typeface="Inter"/>
                    <a:cs typeface="Inter"/>
                    <a:sym typeface="Inter"/>
                  </a:rPr>
                  <a:t>Plus tip:</a:t>
                </a:r>
                <a:endParaRPr b="1" sz="900">
                  <a:latin typeface="Inter"/>
                  <a:ea typeface="Inter"/>
                  <a:cs typeface="Inter"/>
                  <a:sym typeface="Inter"/>
                </a:endParaRPr>
              </a:p>
            </p:txBody>
          </p:sp>
        </p:grpSp>
        <p:sp>
          <p:nvSpPr>
            <p:cNvPr descr="plus_tip" id="434" name="Google Shape;434;p67"/>
            <p:cNvSpPr txBox="1"/>
            <p:nvPr/>
          </p:nvSpPr>
          <p:spPr>
            <a:xfrm>
              <a:off x="6922975" y="1784025"/>
              <a:ext cx="20574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Inter"/>
                  <a:ea typeface="Inter"/>
                  <a:cs typeface="Inter"/>
                  <a:sym typeface="Inter"/>
                </a:rPr>
                <a:t>You can customize this slide by replacing the student entity example with any entity relevant to your database, such as Employee ID in a company database or Product ID in an inventory system.</a:t>
              </a:r>
              <a:endParaRPr sz="700">
                <a:latin typeface="Inter"/>
                <a:ea typeface="Inter"/>
                <a:cs typeface="Inter"/>
                <a:sym typeface="Inter"/>
              </a:endParaRPr>
            </a:p>
          </p:txBody>
        </p:sp>
        <p:pic>
          <p:nvPicPr>
            <p:cNvPr id="435" name="Google Shape;435;p67"/>
            <p:cNvPicPr preferRelativeResize="0"/>
            <p:nvPr/>
          </p:nvPicPr>
          <p:blipFill>
            <a:blip r:embed="rId5">
              <a:alphaModFix/>
            </a:blip>
            <a:stretch>
              <a:fillRect/>
            </a:stretch>
          </p:blipFill>
          <p:spPr>
            <a:xfrm>
              <a:off x="7016628" y="1652466"/>
              <a:ext cx="164591" cy="164591"/>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Plus Light">
  <a:themeElements>
    <a:clrScheme name="Simple Light">
      <a:dk1>
        <a:srgbClr val="000000"/>
      </a:dk1>
      <a:lt1>
        <a:srgbClr val="FFFFFF"/>
      </a:lt1>
      <a:dk2>
        <a:srgbClr val="636B61"/>
      </a:dk2>
      <a:lt2>
        <a:srgbClr val="EEF2F5"/>
      </a:lt2>
      <a:accent1>
        <a:srgbClr val="0254DB"/>
      </a:accent1>
      <a:accent2>
        <a:srgbClr val="B5D6B2"/>
      </a:accent2>
      <a:accent3>
        <a:srgbClr val="F8B484"/>
      </a:accent3>
      <a:accent4>
        <a:srgbClr val="A54657"/>
      </a:accent4>
      <a:accent5>
        <a:srgbClr val="B5D6B2"/>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rest Floor">
  <a:themeElements>
    <a:clrScheme name="Custom">
      <a:dk1>
        <a:srgbClr val="344E41"/>
      </a:dk1>
      <a:lt1>
        <a:srgbClr val="F1F1E6"/>
      </a:lt1>
      <a:dk2>
        <a:srgbClr val="000000"/>
      </a:dk2>
      <a:lt2>
        <a:srgbClr val="ADB6B0"/>
      </a:lt2>
      <a:accent1>
        <a:srgbClr val="344E41"/>
      </a:accent1>
      <a:accent2>
        <a:srgbClr val="0075F2"/>
      </a:accent2>
      <a:accent3>
        <a:srgbClr val="C59F98"/>
      </a:accent3>
      <a:accent4>
        <a:srgbClr val="4062BB"/>
      </a:accent4>
      <a:accent5>
        <a:srgbClr val="86615C"/>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